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349" r:id="rId3"/>
    <p:sldId id="260" r:id="rId4"/>
    <p:sldId id="274" r:id="rId5"/>
    <p:sldId id="359" r:id="rId6"/>
    <p:sldId id="345" r:id="rId7"/>
    <p:sldId id="401" r:id="rId8"/>
    <p:sldId id="358" r:id="rId9"/>
    <p:sldId id="350" r:id="rId10"/>
    <p:sldId id="362" r:id="rId11"/>
    <p:sldId id="341" r:id="rId12"/>
    <p:sldId id="363" r:id="rId13"/>
    <p:sldId id="361" r:id="rId14"/>
    <p:sldId id="337" r:id="rId15"/>
    <p:sldId id="342" r:id="rId16"/>
    <p:sldId id="343" r:id="rId17"/>
    <p:sldId id="344" r:id="rId18"/>
    <p:sldId id="360" r:id="rId19"/>
    <p:sldId id="348" r:id="rId20"/>
    <p:sldId id="351" r:id="rId21"/>
    <p:sldId id="352" r:id="rId22"/>
    <p:sldId id="353" r:id="rId23"/>
    <p:sldId id="354" r:id="rId24"/>
    <p:sldId id="275" r:id="rId25"/>
    <p:sldId id="276" r:id="rId26"/>
    <p:sldId id="355" r:id="rId27"/>
    <p:sldId id="346" r:id="rId28"/>
    <p:sldId id="356" r:id="rId29"/>
    <p:sldId id="364" r:id="rId30"/>
    <p:sldId id="390" r:id="rId31"/>
    <p:sldId id="272" r:id="rId32"/>
  </p:sldIdLst>
  <p:sldSz cx="12192000" cy="6858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Helvetica Neue" panose="020B0604020202020204" charset="0"/>
      <p:regular r:id="rId38"/>
      <p:bold r:id="rId39"/>
      <p:italic r:id="rId40"/>
      <p:boldItalic r:id="rId41"/>
    </p:embeddedFont>
    <p:embeddedFont>
      <p:font typeface="Helvetica Neue Light" panose="020B0604020202020204" charset="0"/>
      <p:regular r:id="rId42"/>
      <p:bold r:id="rId43"/>
      <p:italic r:id="rId44"/>
      <p:boldItalic r:id="rId45"/>
    </p:embeddedFont>
    <p:embeddedFont>
      <p:font typeface="PT Sans" panose="020B0503020203020204" pitchFamily="34" charset="-52"/>
      <p:regular r:id="rId46"/>
      <p:bold r:id="rId47"/>
      <p:italic r:id="rId48"/>
      <p:boldItalic r:id="rId49"/>
    </p:embeddedFont>
    <p:embeddedFont>
      <p:font typeface="Roboto" panose="02000000000000000000" pitchFamily="2" charset="0"/>
      <p:regular r:id="rId50"/>
      <p:bold r:id="rId51"/>
      <p:italic r:id="rId52"/>
      <p:boldItalic r:id="rId53"/>
    </p:embeddedFont>
    <p:embeddedFont>
      <p:font typeface="Roboto Medium" panose="02000000000000000000" pitchFamily="2" charset="0"/>
      <p:regular r:id="rId54"/>
      <p:bold r:id="rId55"/>
      <p:italic r:id="rId56"/>
      <p:boldItalic r:id="rId57"/>
    </p:embeddedFont>
    <p:embeddedFont>
      <p:font typeface="Ubuntu" panose="020B050403060203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434">
          <p15:clr>
            <a:srgbClr val="A4A3A4"/>
          </p15:clr>
        </p15:guide>
        <p15:guide id="2" pos="38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2">
          <p15:clr>
            <a:srgbClr val="A4A3A4"/>
          </p15:clr>
        </p15:guide>
        <p15:guide id="2" pos="217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1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12F3CF-713C-4B21-B0F2-E7B3A34BAEA3}" styleName="Table_0">
    <a:wholeTbl>
      <a:tcTxStyle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DD4EA"/>
          </a:solidFill>
        </a:fill>
      </a:tcStyle>
    </a:band1V>
    <a:band2V>
      <a:tcStyle>
        <a:tcBdr/>
      </a:tcStyle>
    </a:band2V>
    <a:lastCol>
      <a:tcTxStyle b="on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003" y="48"/>
      </p:cViewPr>
      <p:guideLst>
        <p:guide orient="horz" pos="1434"/>
        <p:guide pos="38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902"/>
        <p:guide pos="21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font" Target="fonts/font25.fntdata"/><Relationship Id="rId5" Type="http://schemas.openxmlformats.org/officeDocument/2006/relationships/slide" Target="slides/slide4.xml"/><Relationship Id="rId61" Type="http://schemas.openxmlformats.org/officeDocument/2006/relationships/font" Target="fonts/font2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font" Target="fonts/font26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font" Target="fonts/font2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0FD303-B24F-45F7-A4EF-A71148D7D9BF}" type="doc">
      <dgm:prSet loTypeId="urn:microsoft.com/office/officeart/2005/8/layout/venn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C02FE0-1BC6-42BA-A7BD-62C6A406E13E}">
      <dgm:prSet phldrT="[Текст]" custT="1"/>
      <dgm:spPr/>
      <dgm:t>
        <a:bodyPr/>
        <a:lstStyle/>
        <a:p>
          <a:r>
            <a:rPr lang="ru-RU" sz="1600" b="1" dirty="0"/>
            <a:t>ПСИХОЭМОЦИОНАЛЬНОЕ РАЗВИТИЕ</a:t>
          </a:r>
        </a:p>
      </dgm:t>
    </dgm:pt>
    <dgm:pt modelId="{B4C8CCD9-6023-40E8-940D-2DAE5F57B19A}" type="parTrans" cxnId="{05D9DF8B-5FF9-42B2-957F-6B331C23D853}">
      <dgm:prSet/>
      <dgm:spPr/>
      <dgm:t>
        <a:bodyPr/>
        <a:lstStyle/>
        <a:p>
          <a:endParaRPr lang="ru-RU" sz="1800" b="1" dirty="0"/>
        </a:p>
      </dgm:t>
    </dgm:pt>
    <dgm:pt modelId="{FC9157B4-2F19-403C-9C51-0319944DBB1A}" type="sibTrans" cxnId="{05D9DF8B-5FF9-42B2-957F-6B331C23D853}">
      <dgm:prSet/>
      <dgm:spPr/>
      <dgm:t>
        <a:bodyPr/>
        <a:lstStyle/>
        <a:p>
          <a:endParaRPr lang="ru-RU" sz="1800" b="1" dirty="0"/>
        </a:p>
      </dgm:t>
    </dgm:pt>
    <dgm:pt modelId="{53290F75-BC5B-4559-81A3-8F6E1CA20DB0}">
      <dgm:prSet phldrT="[Текст]" custT="1"/>
      <dgm:spPr/>
      <dgm:t>
        <a:bodyPr/>
        <a:lstStyle/>
        <a:p>
          <a:r>
            <a:rPr lang="ru-RU" sz="1600" b="1" dirty="0"/>
            <a:t>СОЦИАЛЬНОЕ РАЗВИТИЕ</a:t>
          </a:r>
        </a:p>
      </dgm:t>
    </dgm:pt>
    <dgm:pt modelId="{ED21B877-E6F7-4FC2-9D6B-B64973929C36}" type="parTrans" cxnId="{7042FB22-AA09-4892-8193-3CB4AB5C191D}">
      <dgm:prSet/>
      <dgm:spPr/>
      <dgm:t>
        <a:bodyPr/>
        <a:lstStyle/>
        <a:p>
          <a:endParaRPr lang="ru-RU" sz="1800" b="1" dirty="0"/>
        </a:p>
      </dgm:t>
    </dgm:pt>
    <dgm:pt modelId="{7A2A9DAF-93BC-4411-98B7-FB8F1C48F68E}" type="sibTrans" cxnId="{7042FB22-AA09-4892-8193-3CB4AB5C191D}">
      <dgm:prSet/>
      <dgm:spPr/>
      <dgm:t>
        <a:bodyPr/>
        <a:lstStyle/>
        <a:p>
          <a:endParaRPr lang="ru-RU" sz="1800" b="1" dirty="0"/>
        </a:p>
      </dgm:t>
    </dgm:pt>
    <dgm:pt modelId="{EE1DB22F-98CE-4046-A0D6-4A6F77FE1AE9}">
      <dgm:prSet phldrT="[Текст]" custT="1"/>
      <dgm:spPr/>
      <dgm:t>
        <a:bodyPr/>
        <a:lstStyle/>
        <a:p>
          <a:r>
            <a:rPr lang="ru-RU" sz="1600" b="1" dirty="0"/>
            <a:t>НРАВСТВЕННОЕ РАЗВИТИЕ</a:t>
          </a:r>
        </a:p>
      </dgm:t>
    </dgm:pt>
    <dgm:pt modelId="{081F16EA-2929-4DF0-B9DA-4610CA187A04}" type="parTrans" cxnId="{2F62F895-6ABC-49DE-910B-DD352935D0D2}">
      <dgm:prSet/>
      <dgm:spPr/>
      <dgm:t>
        <a:bodyPr/>
        <a:lstStyle/>
        <a:p>
          <a:endParaRPr lang="ru-RU" sz="1800" b="1" dirty="0"/>
        </a:p>
      </dgm:t>
    </dgm:pt>
    <dgm:pt modelId="{B796B1A8-D533-455A-9C5D-B8F86BCF6BE9}" type="sibTrans" cxnId="{2F62F895-6ABC-49DE-910B-DD352935D0D2}">
      <dgm:prSet/>
      <dgm:spPr/>
      <dgm:t>
        <a:bodyPr/>
        <a:lstStyle/>
        <a:p>
          <a:endParaRPr lang="ru-RU" sz="1800" b="1" dirty="0"/>
        </a:p>
      </dgm:t>
    </dgm:pt>
    <dgm:pt modelId="{431D9433-FE10-4460-9234-15E4F5DDBD8B}" type="pres">
      <dgm:prSet presAssocID="{270FD303-B24F-45F7-A4EF-A71148D7D9BF}" presName="compositeShape" presStyleCnt="0">
        <dgm:presLayoutVars>
          <dgm:chMax val="7"/>
          <dgm:dir/>
          <dgm:resizeHandles val="exact"/>
        </dgm:presLayoutVars>
      </dgm:prSet>
      <dgm:spPr/>
    </dgm:pt>
    <dgm:pt modelId="{B0CBC5D7-A190-4C4C-930A-D6FF569DEFD3}" type="pres">
      <dgm:prSet presAssocID="{4CC02FE0-1BC6-42BA-A7BD-62C6A406E13E}" presName="circ1" presStyleLbl="vennNode1" presStyleIdx="0" presStyleCnt="3"/>
      <dgm:spPr/>
    </dgm:pt>
    <dgm:pt modelId="{09FA04E8-4691-45D4-B409-9655F1C467C8}" type="pres">
      <dgm:prSet presAssocID="{4CC02FE0-1BC6-42BA-A7BD-62C6A406E13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F3D0900-4C2E-4945-B1A9-ACF6836267A9}" type="pres">
      <dgm:prSet presAssocID="{53290F75-BC5B-4559-81A3-8F6E1CA20DB0}" presName="circ2" presStyleLbl="vennNode1" presStyleIdx="1" presStyleCnt="3"/>
      <dgm:spPr/>
    </dgm:pt>
    <dgm:pt modelId="{3DEEF538-EF36-427A-AF83-6BFB51094EA9}" type="pres">
      <dgm:prSet presAssocID="{53290F75-BC5B-4559-81A3-8F6E1CA20DB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12B04A3-A9B5-45D1-9F1A-207F2C279374}" type="pres">
      <dgm:prSet presAssocID="{EE1DB22F-98CE-4046-A0D6-4A6F77FE1AE9}" presName="circ3" presStyleLbl="vennNode1" presStyleIdx="2" presStyleCnt="3"/>
      <dgm:spPr/>
    </dgm:pt>
    <dgm:pt modelId="{87195485-7EDD-44FC-BA7C-097F379CDDCA}" type="pres">
      <dgm:prSet presAssocID="{EE1DB22F-98CE-4046-A0D6-4A6F77FE1AE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7042FB22-AA09-4892-8193-3CB4AB5C191D}" srcId="{270FD303-B24F-45F7-A4EF-A71148D7D9BF}" destId="{53290F75-BC5B-4559-81A3-8F6E1CA20DB0}" srcOrd="1" destOrd="0" parTransId="{ED21B877-E6F7-4FC2-9D6B-B64973929C36}" sibTransId="{7A2A9DAF-93BC-4411-98B7-FB8F1C48F68E}"/>
    <dgm:cxn modelId="{E1E1745F-50BF-4681-91E0-D6A3DD6A40C6}" type="presOf" srcId="{EE1DB22F-98CE-4046-A0D6-4A6F77FE1AE9}" destId="{87195485-7EDD-44FC-BA7C-097F379CDDCA}" srcOrd="1" destOrd="0" presId="urn:microsoft.com/office/officeart/2005/8/layout/venn1"/>
    <dgm:cxn modelId="{DD19D95F-4FE8-491D-B78E-7B8DB48A307B}" type="presOf" srcId="{4CC02FE0-1BC6-42BA-A7BD-62C6A406E13E}" destId="{B0CBC5D7-A190-4C4C-930A-D6FF569DEFD3}" srcOrd="0" destOrd="0" presId="urn:microsoft.com/office/officeart/2005/8/layout/venn1"/>
    <dgm:cxn modelId="{3BA7E952-B910-4AFA-A442-6FB8332F439F}" type="presOf" srcId="{4CC02FE0-1BC6-42BA-A7BD-62C6A406E13E}" destId="{09FA04E8-4691-45D4-B409-9655F1C467C8}" srcOrd="1" destOrd="0" presId="urn:microsoft.com/office/officeart/2005/8/layout/venn1"/>
    <dgm:cxn modelId="{05D9DF8B-5FF9-42B2-957F-6B331C23D853}" srcId="{270FD303-B24F-45F7-A4EF-A71148D7D9BF}" destId="{4CC02FE0-1BC6-42BA-A7BD-62C6A406E13E}" srcOrd="0" destOrd="0" parTransId="{B4C8CCD9-6023-40E8-940D-2DAE5F57B19A}" sibTransId="{FC9157B4-2F19-403C-9C51-0319944DBB1A}"/>
    <dgm:cxn modelId="{8C7D468D-5801-42F4-9344-3DD38EEE9D91}" type="presOf" srcId="{53290F75-BC5B-4559-81A3-8F6E1CA20DB0}" destId="{3DEEF538-EF36-427A-AF83-6BFB51094EA9}" srcOrd="1" destOrd="0" presId="urn:microsoft.com/office/officeart/2005/8/layout/venn1"/>
    <dgm:cxn modelId="{2F62F895-6ABC-49DE-910B-DD352935D0D2}" srcId="{270FD303-B24F-45F7-A4EF-A71148D7D9BF}" destId="{EE1DB22F-98CE-4046-A0D6-4A6F77FE1AE9}" srcOrd="2" destOrd="0" parTransId="{081F16EA-2929-4DF0-B9DA-4610CA187A04}" sibTransId="{B796B1A8-D533-455A-9C5D-B8F86BCF6BE9}"/>
    <dgm:cxn modelId="{BCF25298-7F57-4FE8-AB32-440C6B02D394}" type="presOf" srcId="{EE1DB22F-98CE-4046-A0D6-4A6F77FE1AE9}" destId="{812B04A3-A9B5-45D1-9F1A-207F2C279374}" srcOrd="0" destOrd="0" presId="urn:microsoft.com/office/officeart/2005/8/layout/venn1"/>
    <dgm:cxn modelId="{C1FB3CD6-ED53-4423-AB4A-129326C777AD}" type="presOf" srcId="{270FD303-B24F-45F7-A4EF-A71148D7D9BF}" destId="{431D9433-FE10-4460-9234-15E4F5DDBD8B}" srcOrd="0" destOrd="0" presId="urn:microsoft.com/office/officeart/2005/8/layout/venn1"/>
    <dgm:cxn modelId="{2DFEA8FB-3DD4-459C-8F33-BB6299F2D55F}" type="presOf" srcId="{53290F75-BC5B-4559-81A3-8F6E1CA20DB0}" destId="{2F3D0900-4C2E-4945-B1A9-ACF6836267A9}" srcOrd="0" destOrd="0" presId="urn:microsoft.com/office/officeart/2005/8/layout/venn1"/>
    <dgm:cxn modelId="{36F7BABB-CD31-4215-92C4-38EEA8C2D867}" type="presParOf" srcId="{431D9433-FE10-4460-9234-15E4F5DDBD8B}" destId="{B0CBC5D7-A190-4C4C-930A-D6FF569DEFD3}" srcOrd="0" destOrd="0" presId="urn:microsoft.com/office/officeart/2005/8/layout/venn1"/>
    <dgm:cxn modelId="{EA7548B4-3F77-4648-9CBC-02032106E27A}" type="presParOf" srcId="{431D9433-FE10-4460-9234-15E4F5DDBD8B}" destId="{09FA04E8-4691-45D4-B409-9655F1C467C8}" srcOrd="1" destOrd="0" presId="urn:microsoft.com/office/officeart/2005/8/layout/venn1"/>
    <dgm:cxn modelId="{EDFC708F-31DA-47E0-AAFA-9D65F5CE9F3C}" type="presParOf" srcId="{431D9433-FE10-4460-9234-15E4F5DDBD8B}" destId="{2F3D0900-4C2E-4945-B1A9-ACF6836267A9}" srcOrd="2" destOrd="0" presId="urn:microsoft.com/office/officeart/2005/8/layout/venn1"/>
    <dgm:cxn modelId="{9732D4C9-3A74-43ED-AE8E-74E04486F087}" type="presParOf" srcId="{431D9433-FE10-4460-9234-15E4F5DDBD8B}" destId="{3DEEF538-EF36-427A-AF83-6BFB51094EA9}" srcOrd="3" destOrd="0" presId="urn:microsoft.com/office/officeart/2005/8/layout/venn1"/>
    <dgm:cxn modelId="{35ED452D-1471-4F64-B1D2-D7D5CEB83C9C}" type="presParOf" srcId="{431D9433-FE10-4460-9234-15E4F5DDBD8B}" destId="{812B04A3-A9B5-45D1-9F1A-207F2C279374}" srcOrd="4" destOrd="0" presId="urn:microsoft.com/office/officeart/2005/8/layout/venn1"/>
    <dgm:cxn modelId="{22F4FE5C-3221-4374-8FD1-EB91B6F1D3D6}" type="presParOf" srcId="{431D9433-FE10-4460-9234-15E4F5DDBD8B}" destId="{87195485-7EDD-44FC-BA7C-097F379CDDC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399F7E-9622-4394-98B9-CEDF34F69E34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DCF3F9E4-8E92-4F94-BA70-3937AFBEF8C9}">
      <dgm:prSet phldrT="[Текст]"/>
      <dgm:spPr/>
      <dgm:t>
        <a:bodyPr/>
        <a:lstStyle/>
        <a:p>
          <a:r>
            <a:rPr lang="ru-RU" dirty="0"/>
            <a:t>понимание</a:t>
          </a:r>
        </a:p>
      </dgm:t>
    </dgm:pt>
    <dgm:pt modelId="{982CECD7-1B05-4F9A-BCF5-09FF9D467167}" type="parTrans" cxnId="{0807514E-191B-408C-895F-7DFBF6DF3279}">
      <dgm:prSet/>
      <dgm:spPr/>
      <dgm:t>
        <a:bodyPr/>
        <a:lstStyle/>
        <a:p>
          <a:endParaRPr lang="ru-RU"/>
        </a:p>
      </dgm:t>
    </dgm:pt>
    <dgm:pt modelId="{A208A1EE-96CB-4396-A341-242F4003A5A3}" type="sibTrans" cxnId="{0807514E-191B-408C-895F-7DFBF6DF3279}">
      <dgm:prSet/>
      <dgm:spPr/>
      <dgm:t>
        <a:bodyPr/>
        <a:lstStyle/>
        <a:p>
          <a:endParaRPr lang="ru-RU"/>
        </a:p>
      </dgm:t>
    </dgm:pt>
    <dgm:pt modelId="{CB6C3C31-38AB-48A2-B4DD-5ED46EC8E54B}">
      <dgm:prSet phldrT="[Текст]"/>
      <dgm:spPr/>
      <dgm:t>
        <a:bodyPr/>
        <a:lstStyle/>
        <a:p>
          <a:r>
            <a:rPr lang="ru-RU" dirty="0"/>
            <a:t>отношение</a:t>
          </a:r>
        </a:p>
      </dgm:t>
    </dgm:pt>
    <dgm:pt modelId="{0D95C1D3-53D4-4955-ADDA-4CB6E4BA4804}" type="parTrans" cxnId="{A81EE973-353A-4696-910F-AED445C2750D}">
      <dgm:prSet/>
      <dgm:spPr/>
      <dgm:t>
        <a:bodyPr/>
        <a:lstStyle/>
        <a:p>
          <a:endParaRPr lang="ru-RU"/>
        </a:p>
      </dgm:t>
    </dgm:pt>
    <dgm:pt modelId="{05E9A92F-B9B8-4799-A25F-482677C387AA}" type="sibTrans" cxnId="{A81EE973-353A-4696-910F-AED445C2750D}">
      <dgm:prSet/>
      <dgm:spPr/>
      <dgm:t>
        <a:bodyPr/>
        <a:lstStyle/>
        <a:p>
          <a:endParaRPr lang="ru-RU"/>
        </a:p>
      </dgm:t>
    </dgm:pt>
    <dgm:pt modelId="{F7BAB816-CD86-4553-9552-6A8CBA3C91DE}">
      <dgm:prSet phldrT="[Текст]"/>
      <dgm:spPr/>
      <dgm:t>
        <a:bodyPr/>
        <a:lstStyle/>
        <a:p>
          <a:r>
            <a:rPr lang="ru-RU" dirty="0"/>
            <a:t>готовность к действиям</a:t>
          </a:r>
        </a:p>
      </dgm:t>
    </dgm:pt>
    <dgm:pt modelId="{36111C5B-F22D-4DF3-B795-394848724299}" type="parTrans" cxnId="{ECA85B67-6C67-4555-A1FE-4397FA0741BE}">
      <dgm:prSet/>
      <dgm:spPr/>
      <dgm:t>
        <a:bodyPr/>
        <a:lstStyle/>
        <a:p>
          <a:endParaRPr lang="ru-RU"/>
        </a:p>
      </dgm:t>
    </dgm:pt>
    <dgm:pt modelId="{1FB0195C-B3F5-4C06-9A73-CE371121E6A5}" type="sibTrans" cxnId="{ECA85B67-6C67-4555-A1FE-4397FA0741BE}">
      <dgm:prSet/>
      <dgm:spPr/>
      <dgm:t>
        <a:bodyPr/>
        <a:lstStyle/>
        <a:p>
          <a:endParaRPr lang="ru-RU"/>
        </a:p>
      </dgm:t>
    </dgm:pt>
    <dgm:pt modelId="{3C551EB5-D78E-4F02-8436-AC0890377F13}" type="pres">
      <dgm:prSet presAssocID="{8C399F7E-9622-4394-98B9-CEDF34F69E34}" presName="CompostProcess" presStyleCnt="0">
        <dgm:presLayoutVars>
          <dgm:dir/>
          <dgm:resizeHandles val="exact"/>
        </dgm:presLayoutVars>
      </dgm:prSet>
      <dgm:spPr/>
    </dgm:pt>
    <dgm:pt modelId="{FA2EA18A-DAB6-47A4-9B4A-EA1AD5BF635A}" type="pres">
      <dgm:prSet presAssocID="{8C399F7E-9622-4394-98B9-CEDF34F69E34}" presName="arrow" presStyleLbl="bgShp" presStyleIdx="0" presStyleCnt="1"/>
      <dgm:spPr/>
    </dgm:pt>
    <dgm:pt modelId="{AB010FEE-0CE5-4E9E-9196-7F2E4E372894}" type="pres">
      <dgm:prSet presAssocID="{8C399F7E-9622-4394-98B9-CEDF34F69E34}" presName="linearProcess" presStyleCnt="0"/>
      <dgm:spPr/>
    </dgm:pt>
    <dgm:pt modelId="{CD0C157C-43E2-422E-B854-B0C8FFC9D8A9}" type="pres">
      <dgm:prSet presAssocID="{DCF3F9E4-8E92-4F94-BA70-3937AFBEF8C9}" presName="textNode" presStyleLbl="node1" presStyleIdx="0" presStyleCnt="3">
        <dgm:presLayoutVars>
          <dgm:bulletEnabled val="1"/>
        </dgm:presLayoutVars>
      </dgm:prSet>
      <dgm:spPr/>
    </dgm:pt>
    <dgm:pt modelId="{C4806E75-AAD8-4FA0-AB95-5F1297C6D089}" type="pres">
      <dgm:prSet presAssocID="{A208A1EE-96CB-4396-A341-242F4003A5A3}" presName="sibTrans" presStyleCnt="0"/>
      <dgm:spPr/>
    </dgm:pt>
    <dgm:pt modelId="{3654A663-FE26-47C9-8926-19EAE230A8B6}" type="pres">
      <dgm:prSet presAssocID="{CB6C3C31-38AB-48A2-B4DD-5ED46EC8E54B}" presName="textNode" presStyleLbl="node1" presStyleIdx="1" presStyleCnt="3">
        <dgm:presLayoutVars>
          <dgm:bulletEnabled val="1"/>
        </dgm:presLayoutVars>
      </dgm:prSet>
      <dgm:spPr/>
    </dgm:pt>
    <dgm:pt modelId="{BB2FFE1C-BAB6-40FD-BF65-76A680FF6429}" type="pres">
      <dgm:prSet presAssocID="{05E9A92F-B9B8-4799-A25F-482677C387AA}" presName="sibTrans" presStyleCnt="0"/>
      <dgm:spPr/>
    </dgm:pt>
    <dgm:pt modelId="{F4513EE4-6F5F-4BA4-974D-2A2960815800}" type="pres">
      <dgm:prSet presAssocID="{F7BAB816-CD86-4553-9552-6A8CBA3C91DE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5822781D-3513-47F2-BBFD-B1D8A8454A64}" type="presOf" srcId="{F7BAB816-CD86-4553-9552-6A8CBA3C91DE}" destId="{F4513EE4-6F5F-4BA4-974D-2A2960815800}" srcOrd="0" destOrd="0" presId="urn:microsoft.com/office/officeart/2005/8/layout/hProcess9"/>
    <dgm:cxn modelId="{ECA85B67-6C67-4555-A1FE-4397FA0741BE}" srcId="{8C399F7E-9622-4394-98B9-CEDF34F69E34}" destId="{F7BAB816-CD86-4553-9552-6A8CBA3C91DE}" srcOrd="2" destOrd="0" parTransId="{36111C5B-F22D-4DF3-B795-394848724299}" sibTransId="{1FB0195C-B3F5-4C06-9A73-CE371121E6A5}"/>
    <dgm:cxn modelId="{0807514E-191B-408C-895F-7DFBF6DF3279}" srcId="{8C399F7E-9622-4394-98B9-CEDF34F69E34}" destId="{DCF3F9E4-8E92-4F94-BA70-3937AFBEF8C9}" srcOrd="0" destOrd="0" parTransId="{982CECD7-1B05-4F9A-BCF5-09FF9D467167}" sibTransId="{A208A1EE-96CB-4396-A341-242F4003A5A3}"/>
    <dgm:cxn modelId="{A81EE973-353A-4696-910F-AED445C2750D}" srcId="{8C399F7E-9622-4394-98B9-CEDF34F69E34}" destId="{CB6C3C31-38AB-48A2-B4DD-5ED46EC8E54B}" srcOrd="1" destOrd="0" parTransId="{0D95C1D3-53D4-4955-ADDA-4CB6E4BA4804}" sibTransId="{05E9A92F-B9B8-4799-A25F-482677C387AA}"/>
    <dgm:cxn modelId="{DE492177-70BD-42AC-8AA8-6ECDFEBC4822}" type="presOf" srcId="{DCF3F9E4-8E92-4F94-BA70-3937AFBEF8C9}" destId="{CD0C157C-43E2-422E-B854-B0C8FFC9D8A9}" srcOrd="0" destOrd="0" presId="urn:microsoft.com/office/officeart/2005/8/layout/hProcess9"/>
    <dgm:cxn modelId="{4110BC9D-8CDC-43A7-AB78-B09AA40DA66E}" type="presOf" srcId="{CB6C3C31-38AB-48A2-B4DD-5ED46EC8E54B}" destId="{3654A663-FE26-47C9-8926-19EAE230A8B6}" srcOrd="0" destOrd="0" presId="urn:microsoft.com/office/officeart/2005/8/layout/hProcess9"/>
    <dgm:cxn modelId="{4B3CF6E5-4EBE-4B94-83CC-117A7B4975DF}" type="presOf" srcId="{8C399F7E-9622-4394-98B9-CEDF34F69E34}" destId="{3C551EB5-D78E-4F02-8436-AC0890377F13}" srcOrd="0" destOrd="0" presId="urn:microsoft.com/office/officeart/2005/8/layout/hProcess9"/>
    <dgm:cxn modelId="{B0894424-5295-4E02-B28B-E40EE8D2E918}" type="presParOf" srcId="{3C551EB5-D78E-4F02-8436-AC0890377F13}" destId="{FA2EA18A-DAB6-47A4-9B4A-EA1AD5BF635A}" srcOrd="0" destOrd="0" presId="urn:microsoft.com/office/officeart/2005/8/layout/hProcess9"/>
    <dgm:cxn modelId="{B277557D-C0D1-46A6-9A7B-0434728C980F}" type="presParOf" srcId="{3C551EB5-D78E-4F02-8436-AC0890377F13}" destId="{AB010FEE-0CE5-4E9E-9196-7F2E4E372894}" srcOrd="1" destOrd="0" presId="urn:microsoft.com/office/officeart/2005/8/layout/hProcess9"/>
    <dgm:cxn modelId="{DC28151A-99CC-41E4-AB61-1956CEBCA226}" type="presParOf" srcId="{AB010FEE-0CE5-4E9E-9196-7F2E4E372894}" destId="{CD0C157C-43E2-422E-B854-B0C8FFC9D8A9}" srcOrd="0" destOrd="0" presId="urn:microsoft.com/office/officeart/2005/8/layout/hProcess9"/>
    <dgm:cxn modelId="{86D89E0D-DCD1-4295-9A62-8C376DDFE621}" type="presParOf" srcId="{AB010FEE-0CE5-4E9E-9196-7F2E4E372894}" destId="{C4806E75-AAD8-4FA0-AB95-5F1297C6D089}" srcOrd="1" destOrd="0" presId="urn:microsoft.com/office/officeart/2005/8/layout/hProcess9"/>
    <dgm:cxn modelId="{ABF8526A-FBF4-4F95-8A1B-446D7EB152BC}" type="presParOf" srcId="{AB010FEE-0CE5-4E9E-9196-7F2E4E372894}" destId="{3654A663-FE26-47C9-8926-19EAE230A8B6}" srcOrd="2" destOrd="0" presId="urn:microsoft.com/office/officeart/2005/8/layout/hProcess9"/>
    <dgm:cxn modelId="{CB11EB59-BEDF-461A-BF67-D91A2230D84A}" type="presParOf" srcId="{AB010FEE-0CE5-4E9E-9196-7F2E4E372894}" destId="{BB2FFE1C-BAB6-40FD-BF65-76A680FF6429}" srcOrd="3" destOrd="0" presId="urn:microsoft.com/office/officeart/2005/8/layout/hProcess9"/>
    <dgm:cxn modelId="{6479467E-0484-4D46-86EA-3ADCD67180A3}" type="presParOf" srcId="{AB010FEE-0CE5-4E9E-9196-7F2E4E372894}" destId="{F4513EE4-6F5F-4BA4-974D-2A296081580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BEFB5B-DFC8-48D7-B21B-FC0546661D66}" type="doc">
      <dgm:prSet loTypeId="urn:microsoft.com/office/officeart/2005/8/layout/default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3BC65AA-BF46-482B-9BDB-4C3F9A7A8C4A}">
      <dgm:prSet phldrT="[Текст]"/>
      <dgm:spPr/>
      <dgm:t>
        <a:bodyPr/>
        <a:lstStyle/>
        <a:p>
          <a:r>
            <a:rPr lang="ru-RU" dirty="0"/>
            <a:t>1) близкий человек, верный товарищ</a:t>
          </a:r>
        </a:p>
      </dgm:t>
    </dgm:pt>
    <dgm:pt modelId="{F318C4C0-4D21-478B-845B-112D04903199}" type="parTrans" cxnId="{8D671C14-15EB-467C-BC4C-E7224AC993C7}">
      <dgm:prSet/>
      <dgm:spPr/>
      <dgm:t>
        <a:bodyPr/>
        <a:lstStyle/>
        <a:p>
          <a:endParaRPr lang="ru-RU"/>
        </a:p>
      </dgm:t>
    </dgm:pt>
    <dgm:pt modelId="{7A613D7C-5632-4F4B-9BC1-AE539D84F546}" type="sibTrans" cxnId="{8D671C14-15EB-467C-BC4C-E7224AC993C7}">
      <dgm:prSet/>
      <dgm:spPr/>
      <dgm:t>
        <a:bodyPr/>
        <a:lstStyle/>
        <a:p>
          <a:endParaRPr lang="ru-RU"/>
        </a:p>
      </dgm:t>
    </dgm:pt>
    <dgm:pt modelId="{88C5101B-B842-4108-B142-98DEE4925386}">
      <dgm:prSet/>
      <dgm:spPr/>
      <dgm:t>
        <a:bodyPr/>
        <a:lstStyle/>
        <a:p>
          <a:r>
            <a:rPr lang="ru-RU"/>
            <a:t>2) воин, соратник, товарищ по оружию</a:t>
          </a:r>
        </a:p>
      </dgm:t>
    </dgm:pt>
    <dgm:pt modelId="{23B5FCC1-856B-4777-A857-9A67EBDD5FE8}" type="parTrans" cxnId="{D9DA8BE4-F524-4FAC-9C57-F69E092ADC68}">
      <dgm:prSet/>
      <dgm:spPr/>
      <dgm:t>
        <a:bodyPr/>
        <a:lstStyle/>
        <a:p>
          <a:endParaRPr lang="ru-RU"/>
        </a:p>
      </dgm:t>
    </dgm:pt>
    <dgm:pt modelId="{2BDDC9F3-C3AE-4096-9E89-3D2997807AF9}" type="sibTrans" cxnId="{D9DA8BE4-F524-4FAC-9C57-F69E092ADC68}">
      <dgm:prSet/>
      <dgm:spPr/>
      <dgm:t>
        <a:bodyPr/>
        <a:lstStyle/>
        <a:p>
          <a:endParaRPr lang="ru-RU"/>
        </a:p>
      </dgm:t>
    </dgm:pt>
    <dgm:pt modelId="{29B63B5F-2CE6-45E9-9C6A-68866CD36D27}">
      <dgm:prSet/>
      <dgm:spPr/>
      <dgm:t>
        <a:bodyPr/>
        <a:lstStyle/>
        <a:p>
          <a:r>
            <a:rPr lang="ru-RU"/>
            <a:t>3) тот, кто поддерживает, подпирает</a:t>
          </a:r>
        </a:p>
      </dgm:t>
    </dgm:pt>
    <dgm:pt modelId="{480CF5C9-F6E5-4CEA-B136-6430ED851975}" type="parTrans" cxnId="{74A517EF-9088-450D-BA41-B87D15D2F1BC}">
      <dgm:prSet/>
      <dgm:spPr/>
      <dgm:t>
        <a:bodyPr/>
        <a:lstStyle/>
        <a:p>
          <a:endParaRPr lang="ru-RU"/>
        </a:p>
      </dgm:t>
    </dgm:pt>
    <dgm:pt modelId="{31248DC0-4AE9-4592-8388-493C17C5E700}" type="sibTrans" cxnId="{74A517EF-9088-450D-BA41-B87D15D2F1BC}">
      <dgm:prSet/>
      <dgm:spPr/>
      <dgm:t>
        <a:bodyPr/>
        <a:lstStyle/>
        <a:p>
          <a:endParaRPr lang="ru-RU"/>
        </a:p>
      </dgm:t>
    </dgm:pt>
    <dgm:pt modelId="{F28FA7E1-389D-4CD3-99E4-724FD3C23FBD}" type="pres">
      <dgm:prSet presAssocID="{6BBEFB5B-DFC8-48D7-B21B-FC0546661D66}" presName="diagram" presStyleCnt="0">
        <dgm:presLayoutVars>
          <dgm:dir/>
          <dgm:resizeHandles val="exact"/>
        </dgm:presLayoutVars>
      </dgm:prSet>
      <dgm:spPr/>
    </dgm:pt>
    <dgm:pt modelId="{05EEEDEB-13D6-4812-85BA-5CC51DE95BAE}" type="pres">
      <dgm:prSet presAssocID="{F3BC65AA-BF46-482B-9BDB-4C3F9A7A8C4A}" presName="node" presStyleLbl="node1" presStyleIdx="0" presStyleCnt="3">
        <dgm:presLayoutVars>
          <dgm:bulletEnabled val="1"/>
        </dgm:presLayoutVars>
      </dgm:prSet>
      <dgm:spPr/>
    </dgm:pt>
    <dgm:pt modelId="{F327AE16-D109-44A0-A356-74F2951D3D69}" type="pres">
      <dgm:prSet presAssocID="{7A613D7C-5632-4F4B-9BC1-AE539D84F546}" presName="sibTrans" presStyleCnt="0"/>
      <dgm:spPr/>
    </dgm:pt>
    <dgm:pt modelId="{429B547C-41E9-4686-9DBA-6C188A5DEAED}" type="pres">
      <dgm:prSet presAssocID="{88C5101B-B842-4108-B142-98DEE4925386}" presName="node" presStyleLbl="node1" presStyleIdx="1" presStyleCnt="3">
        <dgm:presLayoutVars>
          <dgm:bulletEnabled val="1"/>
        </dgm:presLayoutVars>
      </dgm:prSet>
      <dgm:spPr/>
    </dgm:pt>
    <dgm:pt modelId="{732FEF5D-1B2B-4F0B-9765-5DD2A3FF3783}" type="pres">
      <dgm:prSet presAssocID="{2BDDC9F3-C3AE-4096-9E89-3D2997807AF9}" presName="sibTrans" presStyleCnt="0"/>
      <dgm:spPr/>
    </dgm:pt>
    <dgm:pt modelId="{38445B24-75A6-48F4-811D-002137E343A9}" type="pres">
      <dgm:prSet presAssocID="{29B63B5F-2CE6-45E9-9C6A-68866CD36D27}" presName="node" presStyleLbl="node1" presStyleIdx="2" presStyleCnt="3">
        <dgm:presLayoutVars>
          <dgm:bulletEnabled val="1"/>
        </dgm:presLayoutVars>
      </dgm:prSet>
      <dgm:spPr/>
    </dgm:pt>
  </dgm:ptLst>
  <dgm:cxnLst>
    <dgm:cxn modelId="{8D671C14-15EB-467C-BC4C-E7224AC993C7}" srcId="{6BBEFB5B-DFC8-48D7-B21B-FC0546661D66}" destId="{F3BC65AA-BF46-482B-9BDB-4C3F9A7A8C4A}" srcOrd="0" destOrd="0" parTransId="{F318C4C0-4D21-478B-845B-112D04903199}" sibTransId="{7A613D7C-5632-4F4B-9BC1-AE539D84F546}"/>
    <dgm:cxn modelId="{98C0EB15-97A6-437D-882B-801DE155CEB2}" type="presOf" srcId="{29B63B5F-2CE6-45E9-9C6A-68866CD36D27}" destId="{38445B24-75A6-48F4-811D-002137E343A9}" srcOrd="0" destOrd="0" presId="urn:microsoft.com/office/officeart/2005/8/layout/default"/>
    <dgm:cxn modelId="{F92FC590-8E52-4BB1-B724-8844DC4C153B}" type="presOf" srcId="{88C5101B-B842-4108-B142-98DEE4925386}" destId="{429B547C-41E9-4686-9DBA-6C188A5DEAED}" srcOrd="0" destOrd="0" presId="urn:microsoft.com/office/officeart/2005/8/layout/default"/>
    <dgm:cxn modelId="{0A4480C4-A632-4D0F-B3A8-CD30FB678B04}" type="presOf" srcId="{F3BC65AA-BF46-482B-9BDB-4C3F9A7A8C4A}" destId="{05EEEDEB-13D6-4812-85BA-5CC51DE95BAE}" srcOrd="0" destOrd="0" presId="urn:microsoft.com/office/officeart/2005/8/layout/default"/>
    <dgm:cxn modelId="{D9DA8BE4-F524-4FAC-9C57-F69E092ADC68}" srcId="{6BBEFB5B-DFC8-48D7-B21B-FC0546661D66}" destId="{88C5101B-B842-4108-B142-98DEE4925386}" srcOrd="1" destOrd="0" parTransId="{23B5FCC1-856B-4777-A857-9A67EBDD5FE8}" sibTransId="{2BDDC9F3-C3AE-4096-9E89-3D2997807AF9}"/>
    <dgm:cxn modelId="{FB1FA8E9-711A-44AE-AAA1-BCCDDDD56A77}" type="presOf" srcId="{6BBEFB5B-DFC8-48D7-B21B-FC0546661D66}" destId="{F28FA7E1-389D-4CD3-99E4-724FD3C23FBD}" srcOrd="0" destOrd="0" presId="urn:microsoft.com/office/officeart/2005/8/layout/default"/>
    <dgm:cxn modelId="{74A517EF-9088-450D-BA41-B87D15D2F1BC}" srcId="{6BBEFB5B-DFC8-48D7-B21B-FC0546661D66}" destId="{29B63B5F-2CE6-45E9-9C6A-68866CD36D27}" srcOrd="2" destOrd="0" parTransId="{480CF5C9-F6E5-4CEA-B136-6430ED851975}" sibTransId="{31248DC0-4AE9-4592-8388-493C17C5E700}"/>
    <dgm:cxn modelId="{327D0C5F-EB2E-4999-8B95-259DD6F3A484}" type="presParOf" srcId="{F28FA7E1-389D-4CD3-99E4-724FD3C23FBD}" destId="{05EEEDEB-13D6-4812-85BA-5CC51DE95BAE}" srcOrd="0" destOrd="0" presId="urn:microsoft.com/office/officeart/2005/8/layout/default"/>
    <dgm:cxn modelId="{540F7A01-CCA4-4A6D-A989-2FCEA694CE22}" type="presParOf" srcId="{F28FA7E1-389D-4CD3-99E4-724FD3C23FBD}" destId="{F327AE16-D109-44A0-A356-74F2951D3D69}" srcOrd="1" destOrd="0" presId="urn:microsoft.com/office/officeart/2005/8/layout/default"/>
    <dgm:cxn modelId="{93769255-683D-4F5E-894B-C73C9394E045}" type="presParOf" srcId="{F28FA7E1-389D-4CD3-99E4-724FD3C23FBD}" destId="{429B547C-41E9-4686-9DBA-6C188A5DEAED}" srcOrd="2" destOrd="0" presId="urn:microsoft.com/office/officeart/2005/8/layout/default"/>
    <dgm:cxn modelId="{30DDE1E3-FD58-4D51-96B4-F8DADB3C4A9D}" type="presParOf" srcId="{F28FA7E1-389D-4CD3-99E4-724FD3C23FBD}" destId="{732FEF5D-1B2B-4F0B-9765-5DD2A3FF3783}" srcOrd="3" destOrd="0" presId="urn:microsoft.com/office/officeart/2005/8/layout/default"/>
    <dgm:cxn modelId="{8171E177-8822-40AB-A391-8EFD3AD1E287}" type="presParOf" srcId="{F28FA7E1-389D-4CD3-99E4-724FD3C23FBD}" destId="{38445B24-75A6-48F4-811D-002137E343A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8C2149-CF97-4B81-A3C6-BCA618AFC3B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02BBE-B2BF-4517-BA6F-2175B0C58559}">
      <dgm:prSet phldrT="[Текст]" phldr="1"/>
      <dgm:spPr/>
      <dgm:t>
        <a:bodyPr/>
        <a:lstStyle/>
        <a:p>
          <a:endParaRPr lang="ru-RU"/>
        </a:p>
      </dgm:t>
    </dgm:pt>
    <dgm:pt modelId="{86A1CE1D-D734-445F-AF09-85BE022790BA}" type="parTrans" cxnId="{7F606A59-EBB4-4F4B-88A0-F9B1389F003F}">
      <dgm:prSet/>
      <dgm:spPr/>
      <dgm:t>
        <a:bodyPr/>
        <a:lstStyle/>
        <a:p>
          <a:endParaRPr lang="ru-RU"/>
        </a:p>
      </dgm:t>
    </dgm:pt>
    <dgm:pt modelId="{5FBAD893-C3BD-49E1-B77B-7A2C8AD5A2F0}" type="sibTrans" cxnId="{7F606A59-EBB4-4F4B-88A0-F9B1389F003F}">
      <dgm:prSet/>
      <dgm:spPr/>
      <dgm:t>
        <a:bodyPr/>
        <a:lstStyle/>
        <a:p>
          <a:endParaRPr lang="ru-RU"/>
        </a:p>
      </dgm:t>
    </dgm:pt>
    <dgm:pt modelId="{9D199EC3-F29C-4AA7-B4CE-9BDC22B0C759}">
      <dgm:prSet phldrT="[Текст]"/>
      <dgm:spPr/>
      <dgm:t>
        <a:bodyPr/>
        <a:lstStyle/>
        <a:p>
          <a:r>
            <a:rPr lang="ru-RU" dirty="0"/>
            <a:t>Информация </a:t>
          </a:r>
        </a:p>
      </dgm:t>
    </dgm:pt>
    <dgm:pt modelId="{C067934E-651B-4ED4-B371-298819E4F973}" type="parTrans" cxnId="{390F9D02-00A9-4920-A638-9D2D659ED163}">
      <dgm:prSet/>
      <dgm:spPr/>
      <dgm:t>
        <a:bodyPr/>
        <a:lstStyle/>
        <a:p>
          <a:endParaRPr lang="ru-RU"/>
        </a:p>
      </dgm:t>
    </dgm:pt>
    <dgm:pt modelId="{3F093684-AEED-4C9B-B048-1B7121120496}" type="sibTrans" cxnId="{390F9D02-00A9-4920-A638-9D2D659ED163}">
      <dgm:prSet/>
      <dgm:spPr/>
      <dgm:t>
        <a:bodyPr/>
        <a:lstStyle/>
        <a:p>
          <a:endParaRPr lang="ru-RU"/>
        </a:p>
      </dgm:t>
    </dgm:pt>
    <dgm:pt modelId="{E579FBCA-EB96-4655-A3EA-D2907EF8AA09}">
      <dgm:prSet phldrT="[Текст]"/>
      <dgm:spPr/>
      <dgm:t>
        <a:bodyPr/>
        <a:lstStyle/>
        <a:p>
          <a:r>
            <a:rPr lang="ru-RU" dirty="0"/>
            <a:t>Особенности поведения друзей</a:t>
          </a:r>
        </a:p>
      </dgm:t>
    </dgm:pt>
    <dgm:pt modelId="{31E2C00D-0B51-4ADE-BF31-CED0BF5FF7B9}" type="parTrans" cxnId="{6458CA3F-586E-41B1-BF73-5B60A2437DE0}">
      <dgm:prSet/>
      <dgm:spPr/>
      <dgm:t>
        <a:bodyPr/>
        <a:lstStyle/>
        <a:p>
          <a:endParaRPr lang="ru-RU"/>
        </a:p>
      </dgm:t>
    </dgm:pt>
    <dgm:pt modelId="{5857E878-41DA-42B5-9BA9-B81E929AF6CA}" type="sibTrans" cxnId="{6458CA3F-586E-41B1-BF73-5B60A2437DE0}">
      <dgm:prSet/>
      <dgm:spPr/>
      <dgm:t>
        <a:bodyPr/>
        <a:lstStyle/>
        <a:p>
          <a:endParaRPr lang="ru-RU"/>
        </a:p>
      </dgm:t>
    </dgm:pt>
    <dgm:pt modelId="{2158374D-06F4-415C-A7A7-4F0A81359B35}">
      <dgm:prSet phldrT="[Текст]"/>
      <dgm:spPr/>
      <dgm:t>
        <a:bodyPr/>
        <a:lstStyle/>
        <a:p>
          <a:r>
            <a:rPr lang="ru-RU" dirty="0"/>
            <a:t>Установка (отношение)</a:t>
          </a:r>
        </a:p>
      </dgm:t>
    </dgm:pt>
    <dgm:pt modelId="{30E7C41B-FC9C-472E-A5F7-B9A6AF9A03B6}" type="parTrans" cxnId="{386B68CD-C8A7-4698-8FCE-19597390181D}">
      <dgm:prSet/>
      <dgm:spPr/>
      <dgm:t>
        <a:bodyPr/>
        <a:lstStyle/>
        <a:p>
          <a:endParaRPr lang="ru-RU"/>
        </a:p>
      </dgm:t>
    </dgm:pt>
    <dgm:pt modelId="{C9528466-9F75-4F99-AFA3-8D542B41B39D}" type="sibTrans" cxnId="{386B68CD-C8A7-4698-8FCE-19597390181D}">
      <dgm:prSet/>
      <dgm:spPr/>
      <dgm:t>
        <a:bodyPr/>
        <a:lstStyle/>
        <a:p>
          <a:endParaRPr lang="ru-RU"/>
        </a:p>
      </dgm:t>
    </dgm:pt>
    <dgm:pt modelId="{559D174A-3A30-4C0D-B4B3-9D82DBDA4505}" type="pres">
      <dgm:prSet presAssocID="{608C2149-CF97-4B81-A3C6-BCA618AFC3B7}" presName="vert0" presStyleCnt="0">
        <dgm:presLayoutVars>
          <dgm:dir/>
          <dgm:animOne val="branch"/>
          <dgm:animLvl val="lvl"/>
        </dgm:presLayoutVars>
      </dgm:prSet>
      <dgm:spPr/>
    </dgm:pt>
    <dgm:pt modelId="{2E32F3BF-3AFC-41B1-95CB-9225CF8CA209}" type="pres">
      <dgm:prSet presAssocID="{22402BBE-B2BF-4517-BA6F-2175B0C58559}" presName="thickLine" presStyleLbl="alignNode1" presStyleIdx="0" presStyleCnt="1"/>
      <dgm:spPr/>
    </dgm:pt>
    <dgm:pt modelId="{A6ABFD6B-FF8F-4439-AD8D-7229EAE8A8B7}" type="pres">
      <dgm:prSet presAssocID="{22402BBE-B2BF-4517-BA6F-2175B0C58559}" presName="horz1" presStyleCnt="0"/>
      <dgm:spPr/>
    </dgm:pt>
    <dgm:pt modelId="{4E128FC5-5976-44A2-A596-EA04D8A48110}" type="pres">
      <dgm:prSet presAssocID="{22402BBE-B2BF-4517-BA6F-2175B0C58559}" presName="tx1" presStyleLbl="revTx" presStyleIdx="0" presStyleCnt="4"/>
      <dgm:spPr/>
    </dgm:pt>
    <dgm:pt modelId="{DB0AD907-67D8-48CD-ACB0-246F3EEC5DDA}" type="pres">
      <dgm:prSet presAssocID="{22402BBE-B2BF-4517-BA6F-2175B0C58559}" presName="vert1" presStyleCnt="0"/>
      <dgm:spPr/>
    </dgm:pt>
    <dgm:pt modelId="{A767789F-0B2C-44E8-844D-66CCBD4B516B}" type="pres">
      <dgm:prSet presAssocID="{9D199EC3-F29C-4AA7-B4CE-9BDC22B0C759}" presName="vertSpace2a" presStyleCnt="0"/>
      <dgm:spPr/>
    </dgm:pt>
    <dgm:pt modelId="{DE303841-8022-4720-A808-1F0885D44501}" type="pres">
      <dgm:prSet presAssocID="{9D199EC3-F29C-4AA7-B4CE-9BDC22B0C759}" presName="horz2" presStyleCnt="0"/>
      <dgm:spPr/>
    </dgm:pt>
    <dgm:pt modelId="{64D46F27-405A-48A7-9F50-1C43AB3BFB96}" type="pres">
      <dgm:prSet presAssocID="{9D199EC3-F29C-4AA7-B4CE-9BDC22B0C759}" presName="horzSpace2" presStyleCnt="0"/>
      <dgm:spPr/>
    </dgm:pt>
    <dgm:pt modelId="{D8919834-A1F3-4D0A-A802-C003868D1F11}" type="pres">
      <dgm:prSet presAssocID="{9D199EC3-F29C-4AA7-B4CE-9BDC22B0C759}" presName="tx2" presStyleLbl="revTx" presStyleIdx="1" presStyleCnt="4"/>
      <dgm:spPr/>
    </dgm:pt>
    <dgm:pt modelId="{B62F3481-6E57-4205-A066-F8A4FA6F5CA3}" type="pres">
      <dgm:prSet presAssocID="{9D199EC3-F29C-4AA7-B4CE-9BDC22B0C759}" presName="vert2" presStyleCnt="0"/>
      <dgm:spPr/>
    </dgm:pt>
    <dgm:pt modelId="{06E74928-2F0B-4798-AEB8-E671FBF87BD4}" type="pres">
      <dgm:prSet presAssocID="{9D199EC3-F29C-4AA7-B4CE-9BDC22B0C759}" presName="thinLine2b" presStyleLbl="callout" presStyleIdx="0" presStyleCnt="3"/>
      <dgm:spPr/>
    </dgm:pt>
    <dgm:pt modelId="{A79632E6-173D-4BFE-89BF-B579E50D3708}" type="pres">
      <dgm:prSet presAssocID="{9D199EC3-F29C-4AA7-B4CE-9BDC22B0C759}" presName="vertSpace2b" presStyleCnt="0"/>
      <dgm:spPr/>
    </dgm:pt>
    <dgm:pt modelId="{6BB2EFE6-F9F3-44ED-B4FD-4779571F9663}" type="pres">
      <dgm:prSet presAssocID="{E579FBCA-EB96-4655-A3EA-D2907EF8AA09}" presName="horz2" presStyleCnt="0"/>
      <dgm:spPr/>
    </dgm:pt>
    <dgm:pt modelId="{DC1B96A7-E871-4B3A-90D2-424E5F241726}" type="pres">
      <dgm:prSet presAssocID="{E579FBCA-EB96-4655-A3EA-D2907EF8AA09}" presName="horzSpace2" presStyleCnt="0"/>
      <dgm:spPr/>
    </dgm:pt>
    <dgm:pt modelId="{012135B7-E0B4-4DE7-B927-C6594D18D2BE}" type="pres">
      <dgm:prSet presAssocID="{E579FBCA-EB96-4655-A3EA-D2907EF8AA09}" presName="tx2" presStyleLbl="revTx" presStyleIdx="2" presStyleCnt="4"/>
      <dgm:spPr/>
    </dgm:pt>
    <dgm:pt modelId="{0D3090FB-6EEB-4BF6-B974-6F484F934BD2}" type="pres">
      <dgm:prSet presAssocID="{E579FBCA-EB96-4655-A3EA-D2907EF8AA09}" presName="vert2" presStyleCnt="0"/>
      <dgm:spPr/>
    </dgm:pt>
    <dgm:pt modelId="{C4E33749-1DC8-4BCB-BFEC-B492DA00F4A7}" type="pres">
      <dgm:prSet presAssocID="{E579FBCA-EB96-4655-A3EA-D2907EF8AA09}" presName="thinLine2b" presStyleLbl="callout" presStyleIdx="1" presStyleCnt="3"/>
      <dgm:spPr/>
    </dgm:pt>
    <dgm:pt modelId="{24A0DEE2-ECD8-429B-83B5-EA0DEEDEA562}" type="pres">
      <dgm:prSet presAssocID="{E579FBCA-EB96-4655-A3EA-D2907EF8AA09}" presName="vertSpace2b" presStyleCnt="0"/>
      <dgm:spPr/>
    </dgm:pt>
    <dgm:pt modelId="{6B661874-1C21-4F5C-B9B2-79C410E439C6}" type="pres">
      <dgm:prSet presAssocID="{2158374D-06F4-415C-A7A7-4F0A81359B35}" presName="horz2" presStyleCnt="0"/>
      <dgm:spPr/>
    </dgm:pt>
    <dgm:pt modelId="{8E767FAF-E899-4C55-8FFE-AF3268C0665D}" type="pres">
      <dgm:prSet presAssocID="{2158374D-06F4-415C-A7A7-4F0A81359B35}" presName="horzSpace2" presStyleCnt="0"/>
      <dgm:spPr/>
    </dgm:pt>
    <dgm:pt modelId="{E6E0726E-A00B-4B31-A245-547D57E0F33F}" type="pres">
      <dgm:prSet presAssocID="{2158374D-06F4-415C-A7A7-4F0A81359B35}" presName="tx2" presStyleLbl="revTx" presStyleIdx="3" presStyleCnt="4"/>
      <dgm:spPr/>
    </dgm:pt>
    <dgm:pt modelId="{8A953418-F7FD-4A67-9110-043023A25855}" type="pres">
      <dgm:prSet presAssocID="{2158374D-06F4-415C-A7A7-4F0A81359B35}" presName="vert2" presStyleCnt="0"/>
      <dgm:spPr/>
    </dgm:pt>
    <dgm:pt modelId="{87AE1977-233A-420F-B44B-9E47DDB6EC63}" type="pres">
      <dgm:prSet presAssocID="{2158374D-06F4-415C-A7A7-4F0A81359B35}" presName="thinLine2b" presStyleLbl="callout" presStyleIdx="2" presStyleCnt="3"/>
      <dgm:spPr/>
    </dgm:pt>
    <dgm:pt modelId="{322420B0-FD83-4493-8C0A-1C22D80120BE}" type="pres">
      <dgm:prSet presAssocID="{2158374D-06F4-415C-A7A7-4F0A81359B35}" presName="vertSpace2b" presStyleCnt="0"/>
      <dgm:spPr/>
    </dgm:pt>
  </dgm:ptLst>
  <dgm:cxnLst>
    <dgm:cxn modelId="{390F9D02-00A9-4920-A638-9D2D659ED163}" srcId="{22402BBE-B2BF-4517-BA6F-2175B0C58559}" destId="{9D199EC3-F29C-4AA7-B4CE-9BDC22B0C759}" srcOrd="0" destOrd="0" parTransId="{C067934E-651B-4ED4-B371-298819E4F973}" sibTransId="{3F093684-AEED-4C9B-B048-1B7121120496}"/>
    <dgm:cxn modelId="{543D471F-DFCD-44C2-B3A6-B3EBEF8A29AE}" type="presOf" srcId="{608C2149-CF97-4B81-A3C6-BCA618AFC3B7}" destId="{559D174A-3A30-4C0D-B4B3-9D82DBDA4505}" srcOrd="0" destOrd="0" presId="urn:microsoft.com/office/officeart/2008/layout/LinedList"/>
    <dgm:cxn modelId="{6458CA3F-586E-41B1-BF73-5B60A2437DE0}" srcId="{22402BBE-B2BF-4517-BA6F-2175B0C58559}" destId="{E579FBCA-EB96-4655-A3EA-D2907EF8AA09}" srcOrd="1" destOrd="0" parTransId="{31E2C00D-0B51-4ADE-BF31-CED0BF5FF7B9}" sibTransId="{5857E878-41DA-42B5-9BA9-B81E929AF6CA}"/>
    <dgm:cxn modelId="{374BC244-6A94-452A-8C0D-AEADB8D0874D}" type="presOf" srcId="{22402BBE-B2BF-4517-BA6F-2175B0C58559}" destId="{4E128FC5-5976-44A2-A596-EA04D8A48110}" srcOrd="0" destOrd="0" presId="urn:microsoft.com/office/officeart/2008/layout/LinedList"/>
    <dgm:cxn modelId="{2884DE75-BA97-4815-8770-EEDEA6B8FFCF}" type="presOf" srcId="{E579FBCA-EB96-4655-A3EA-D2907EF8AA09}" destId="{012135B7-E0B4-4DE7-B927-C6594D18D2BE}" srcOrd="0" destOrd="0" presId="urn:microsoft.com/office/officeart/2008/layout/LinedList"/>
    <dgm:cxn modelId="{7F606A59-EBB4-4F4B-88A0-F9B1389F003F}" srcId="{608C2149-CF97-4B81-A3C6-BCA618AFC3B7}" destId="{22402BBE-B2BF-4517-BA6F-2175B0C58559}" srcOrd="0" destOrd="0" parTransId="{86A1CE1D-D734-445F-AF09-85BE022790BA}" sibTransId="{5FBAD893-C3BD-49E1-B77B-7A2C8AD5A2F0}"/>
    <dgm:cxn modelId="{2095BC5A-E90E-4897-92AF-58DF99E17117}" type="presOf" srcId="{2158374D-06F4-415C-A7A7-4F0A81359B35}" destId="{E6E0726E-A00B-4B31-A245-547D57E0F33F}" srcOrd="0" destOrd="0" presId="urn:microsoft.com/office/officeart/2008/layout/LinedList"/>
    <dgm:cxn modelId="{796AD190-B742-47F6-90D8-04B8DE228A1E}" type="presOf" srcId="{9D199EC3-F29C-4AA7-B4CE-9BDC22B0C759}" destId="{D8919834-A1F3-4D0A-A802-C003868D1F11}" srcOrd="0" destOrd="0" presId="urn:microsoft.com/office/officeart/2008/layout/LinedList"/>
    <dgm:cxn modelId="{386B68CD-C8A7-4698-8FCE-19597390181D}" srcId="{22402BBE-B2BF-4517-BA6F-2175B0C58559}" destId="{2158374D-06F4-415C-A7A7-4F0A81359B35}" srcOrd="2" destOrd="0" parTransId="{30E7C41B-FC9C-472E-A5F7-B9A6AF9A03B6}" sibTransId="{C9528466-9F75-4F99-AFA3-8D542B41B39D}"/>
    <dgm:cxn modelId="{FC6FB0B5-8F4B-43F0-BB46-B35368362AFD}" type="presParOf" srcId="{559D174A-3A30-4C0D-B4B3-9D82DBDA4505}" destId="{2E32F3BF-3AFC-41B1-95CB-9225CF8CA209}" srcOrd="0" destOrd="0" presId="urn:microsoft.com/office/officeart/2008/layout/LinedList"/>
    <dgm:cxn modelId="{34B2917D-95B3-48F7-A738-200760A26058}" type="presParOf" srcId="{559D174A-3A30-4C0D-B4B3-9D82DBDA4505}" destId="{A6ABFD6B-FF8F-4439-AD8D-7229EAE8A8B7}" srcOrd="1" destOrd="0" presId="urn:microsoft.com/office/officeart/2008/layout/LinedList"/>
    <dgm:cxn modelId="{C44A5158-E8D8-4CDC-986E-A678A6DD380B}" type="presParOf" srcId="{A6ABFD6B-FF8F-4439-AD8D-7229EAE8A8B7}" destId="{4E128FC5-5976-44A2-A596-EA04D8A48110}" srcOrd="0" destOrd="0" presId="urn:microsoft.com/office/officeart/2008/layout/LinedList"/>
    <dgm:cxn modelId="{9C7A1AB3-9181-4178-BD04-AE82D8F05928}" type="presParOf" srcId="{A6ABFD6B-FF8F-4439-AD8D-7229EAE8A8B7}" destId="{DB0AD907-67D8-48CD-ACB0-246F3EEC5DDA}" srcOrd="1" destOrd="0" presId="urn:microsoft.com/office/officeart/2008/layout/LinedList"/>
    <dgm:cxn modelId="{3E26C3A9-5D64-488A-93CE-FC1F7B08E475}" type="presParOf" srcId="{DB0AD907-67D8-48CD-ACB0-246F3EEC5DDA}" destId="{A767789F-0B2C-44E8-844D-66CCBD4B516B}" srcOrd="0" destOrd="0" presId="urn:microsoft.com/office/officeart/2008/layout/LinedList"/>
    <dgm:cxn modelId="{C3998665-9572-4EB9-9030-5A39C32896DD}" type="presParOf" srcId="{DB0AD907-67D8-48CD-ACB0-246F3EEC5DDA}" destId="{DE303841-8022-4720-A808-1F0885D44501}" srcOrd="1" destOrd="0" presId="urn:microsoft.com/office/officeart/2008/layout/LinedList"/>
    <dgm:cxn modelId="{7180A176-27E7-4AB8-A71F-83B48B17FA37}" type="presParOf" srcId="{DE303841-8022-4720-A808-1F0885D44501}" destId="{64D46F27-405A-48A7-9F50-1C43AB3BFB96}" srcOrd="0" destOrd="0" presId="urn:microsoft.com/office/officeart/2008/layout/LinedList"/>
    <dgm:cxn modelId="{8A74A525-9C59-4F82-A8C0-79D3A93A243E}" type="presParOf" srcId="{DE303841-8022-4720-A808-1F0885D44501}" destId="{D8919834-A1F3-4D0A-A802-C003868D1F11}" srcOrd="1" destOrd="0" presId="urn:microsoft.com/office/officeart/2008/layout/LinedList"/>
    <dgm:cxn modelId="{7710D029-4B6F-4A6D-A745-26D79C65D90D}" type="presParOf" srcId="{DE303841-8022-4720-A808-1F0885D44501}" destId="{B62F3481-6E57-4205-A066-F8A4FA6F5CA3}" srcOrd="2" destOrd="0" presId="urn:microsoft.com/office/officeart/2008/layout/LinedList"/>
    <dgm:cxn modelId="{FC72F368-5E29-4F89-B080-16426265AEA1}" type="presParOf" srcId="{DB0AD907-67D8-48CD-ACB0-246F3EEC5DDA}" destId="{06E74928-2F0B-4798-AEB8-E671FBF87BD4}" srcOrd="2" destOrd="0" presId="urn:microsoft.com/office/officeart/2008/layout/LinedList"/>
    <dgm:cxn modelId="{DF3C236B-4C13-40E7-9450-2DA1AD6E8386}" type="presParOf" srcId="{DB0AD907-67D8-48CD-ACB0-246F3EEC5DDA}" destId="{A79632E6-173D-4BFE-89BF-B579E50D3708}" srcOrd="3" destOrd="0" presId="urn:microsoft.com/office/officeart/2008/layout/LinedList"/>
    <dgm:cxn modelId="{9444F78B-3847-48A8-9F4D-95A510865F6B}" type="presParOf" srcId="{DB0AD907-67D8-48CD-ACB0-246F3EEC5DDA}" destId="{6BB2EFE6-F9F3-44ED-B4FD-4779571F9663}" srcOrd="4" destOrd="0" presId="urn:microsoft.com/office/officeart/2008/layout/LinedList"/>
    <dgm:cxn modelId="{58FC5135-D62E-408F-84F2-2309EF4076ED}" type="presParOf" srcId="{6BB2EFE6-F9F3-44ED-B4FD-4779571F9663}" destId="{DC1B96A7-E871-4B3A-90D2-424E5F241726}" srcOrd="0" destOrd="0" presId="urn:microsoft.com/office/officeart/2008/layout/LinedList"/>
    <dgm:cxn modelId="{128CA057-AEE8-4750-A7E3-7948DF56B4C2}" type="presParOf" srcId="{6BB2EFE6-F9F3-44ED-B4FD-4779571F9663}" destId="{012135B7-E0B4-4DE7-B927-C6594D18D2BE}" srcOrd="1" destOrd="0" presId="urn:microsoft.com/office/officeart/2008/layout/LinedList"/>
    <dgm:cxn modelId="{CCDDBCBB-E640-479A-8D14-02DEAD872679}" type="presParOf" srcId="{6BB2EFE6-F9F3-44ED-B4FD-4779571F9663}" destId="{0D3090FB-6EEB-4BF6-B974-6F484F934BD2}" srcOrd="2" destOrd="0" presId="urn:microsoft.com/office/officeart/2008/layout/LinedList"/>
    <dgm:cxn modelId="{2EEB4209-873B-4BB9-9B13-CC6C1E2BA188}" type="presParOf" srcId="{DB0AD907-67D8-48CD-ACB0-246F3EEC5DDA}" destId="{C4E33749-1DC8-4BCB-BFEC-B492DA00F4A7}" srcOrd="5" destOrd="0" presId="urn:microsoft.com/office/officeart/2008/layout/LinedList"/>
    <dgm:cxn modelId="{56239FBF-7D1B-4F7C-ADB5-B8238F3A5C50}" type="presParOf" srcId="{DB0AD907-67D8-48CD-ACB0-246F3EEC5DDA}" destId="{24A0DEE2-ECD8-429B-83B5-EA0DEEDEA562}" srcOrd="6" destOrd="0" presId="urn:microsoft.com/office/officeart/2008/layout/LinedList"/>
    <dgm:cxn modelId="{54B48EFF-CFB0-43C4-81D9-DE4987556E06}" type="presParOf" srcId="{DB0AD907-67D8-48CD-ACB0-246F3EEC5DDA}" destId="{6B661874-1C21-4F5C-B9B2-79C410E439C6}" srcOrd="7" destOrd="0" presId="urn:microsoft.com/office/officeart/2008/layout/LinedList"/>
    <dgm:cxn modelId="{D4DB9FD0-A0C2-4D71-A99F-83E3A3D60F72}" type="presParOf" srcId="{6B661874-1C21-4F5C-B9B2-79C410E439C6}" destId="{8E767FAF-E899-4C55-8FFE-AF3268C0665D}" srcOrd="0" destOrd="0" presId="urn:microsoft.com/office/officeart/2008/layout/LinedList"/>
    <dgm:cxn modelId="{68432EED-9131-49D3-ADFE-D85D062E7F45}" type="presParOf" srcId="{6B661874-1C21-4F5C-B9B2-79C410E439C6}" destId="{E6E0726E-A00B-4B31-A245-547D57E0F33F}" srcOrd="1" destOrd="0" presId="urn:microsoft.com/office/officeart/2008/layout/LinedList"/>
    <dgm:cxn modelId="{193FB40F-FA84-4B42-846C-8B075AF3DF31}" type="presParOf" srcId="{6B661874-1C21-4F5C-B9B2-79C410E439C6}" destId="{8A953418-F7FD-4A67-9110-043023A25855}" srcOrd="2" destOrd="0" presId="urn:microsoft.com/office/officeart/2008/layout/LinedList"/>
    <dgm:cxn modelId="{A5147F97-F1BE-4086-A35B-0836AA3594C7}" type="presParOf" srcId="{DB0AD907-67D8-48CD-ACB0-246F3EEC5DDA}" destId="{87AE1977-233A-420F-B44B-9E47DDB6EC63}" srcOrd="8" destOrd="0" presId="urn:microsoft.com/office/officeart/2008/layout/LinedList"/>
    <dgm:cxn modelId="{02A4D43E-F0B3-4AF8-94B8-3FAF9CB562FA}" type="presParOf" srcId="{DB0AD907-67D8-48CD-ACB0-246F3EEC5DDA}" destId="{322420B0-FD83-4493-8C0A-1C22D80120B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C97631-D087-49AD-9571-C5B9AF1A7B7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190F2D-B422-4F2C-AA38-4743C5FB0B4A}">
      <dgm:prSet phldrT="[Текст]" phldr="1" custT="1"/>
      <dgm:spPr/>
      <dgm:t>
        <a:bodyPr/>
        <a:lstStyle/>
        <a:p>
          <a:endParaRPr lang="ru-RU" sz="6600"/>
        </a:p>
      </dgm:t>
    </dgm:pt>
    <dgm:pt modelId="{E74CC5B6-9435-4755-A296-62AC49B1326B}" type="parTrans" cxnId="{AFC1885A-8F47-41B7-AE42-EFE4BDAA7383}">
      <dgm:prSet/>
      <dgm:spPr/>
      <dgm:t>
        <a:bodyPr/>
        <a:lstStyle/>
        <a:p>
          <a:endParaRPr lang="ru-RU" sz="3600"/>
        </a:p>
      </dgm:t>
    </dgm:pt>
    <dgm:pt modelId="{E015A15B-62CB-4FF0-AEF3-040BFC9CE583}" type="sibTrans" cxnId="{AFC1885A-8F47-41B7-AE42-EFE4BDAA7383}">
      <dgm:prSet/>
      <dgm:spPr/>
      <dgm:t>
        <a:bodyPr/>
        <a:lstStyle/>
        <a:p>
          <a:endParaRPr lang="ru-RU" sz="3600"/>
        </a:p>
      </dgm:t>
    </dgm:pt>
    <dgm:pt modelId="{174BF10C-28F3-4F9D-906B-DC985160C14A}">
      <dgm:prSet phldrT="[Текст]" custT="1"/>
      <dgm:spPr/>
      <dgm:t>
        <a:bodyPr/>
        <a:lstStyle/>
        <a:p>
          <a:r>
            <a:rPr lang="ru-RU" sz="2400" dirty="0"/>
            <a:t>Правильное семейное воспитание</a:t>
          </a:r>
        </a:p>
      </dgm:t>
    </dgm:pt>
    <dgm:pt modelId="{91F4EA0D-CB45-49F4-BD37-1D33B022EE93}" type="parTrans" cxnId="{56D08FB6-5D7E-41B4-8EF4-54096520FE1E}">
      <dgm:prSet/>
      <dgm:spPr/>
      <dgm:t>
        <a:bodyPr/>
        <a:lstStyle/>
        <a:p>
          <a:endParaRPr lang="ru-RU" sz="3600"/>
        </a:p>
      </dgm:t>
    </dgm:pt>
    <dgm:pt modelId="{7095848A-8230-4C85-8927-50619A7331BE}" type="sibTrans" cxnId="{56D08FB6-5D7E-41B4-8EF4-54096520FE1E}">
      <dgm:prSet/>
      <dgm:spPr/>
      <dgm:t>
        <a:bodyPr/>
        <a:lstStyle/>
        <a:p>
          <a:endParaRPr lang="ru-RU" sz="3600"/>
        </a:p>
      </dgm:t>
    </dgm:pt>
    <dgm:pt modelId="{42210715-F7F6-4C94-BE56-AD4B1BF068A3}">
      <dgm:prSet phldrT="[Текст]" custT="1"/>
      <dgm:spPr/>
      <dgm:t>
        <a:bodyPr/>
        <a:lstStyle/>
        <a:p>
          <a:r>
            <a:rPr lang="ru-RU" sz="2400" dirty="0"/>
            <a:t>Развитие групповых форм воспитания</a:t>
          </a:r>
        </a:p>
      </dgm:t>
    </dgm:pt>
    <dgm:pt modelId="{BAA6F5C2-0C50-471D-89B5-16B814F50AD0}" type="parTrans" cxnId="{25137E96-1D58-437B-A8E8-E720FFB49344}">
      <dgm:prSet/>
      <dgm:spPr/>
      <dgm:t>
        <a:bodyPr/>
        <a:lstStyle/>
        <a:p>
          <a:endParaRPr lang="ru-RU" sz="3600"/>
        </a:p>
      </dgm:t>
    </dgm:pt>
    <dgm:pt modelId="{0776ECC9-F3C2-49F8-8711-926D2B2FA55E}" type="sibTrans" cxnId="{25137E96-1D58-437B-A8E8-E720FFB49344}">
      <dgm:prSet/>
      <dgm:spPr/>
      <dgm:t>
        <a:bodyPr/>
        <a:lstStyle/>
        <a:p>
          <a:endParaRPr lang="ru-RU" sz="3600"/>
        </a:p>
      </dgm:t>
    </dgm:pt>
    <dgm:pt modelId="{4710399C-C95F-4449-AFBF-F4E810329A44}">
      <dgm:prSet phldrT="[Текст]" custT="1"/>
      <dgm:spPr/>
      <dgm:t>
        <a:bodyPr/>
        <a:lstStyle/>
        <a:p>
          <a:r>
            <a:rPr lang="ru-RU" sz="2400" dirty="0"/>
            <a:t>Поддержание требований этических норм и правил поведения</a:t>
          </a:r>
        </a:p>
      </dgm:t>
    </dgm:pt>
    <dgm:pt modelId="{957F272F-EAFB-413A-8C6A-7B3E60BEC63C}" type="parTrans" cxnId="{5752843E-C2A3-4A4A-8810-FB6D96A9CE9B}">
      <dgm:prSet/>
      <dgm:spPr/>
      <dgm:t>
        <a:bodyPr/>
        <a:lstStyle/>
        <a:p>
          <a:endParaRPr lang="ru-RU" sz="3600"/>
        </a:p>
      </dgm:t>
    </dgm:pt>
    <dgm:pt modelId="{681DC1A5-446B-492C-B7DE-D8C5A4A41227}" type="sibTrans" cxnId="{5752843E-C2A3-4A4A-8810-FB6D96A9CE9B}">
      <dgm:prSet/>
      <dgm:spPr/>
      <dgm:t>
        <a:bodyPr/>
        <a:lstStyle/>
        <a:p>
          <a:endParaRPr lang="ru-RU" sz="3600"/>
        </a:p>
      </dgm:t>
    </dgm:pt>
    <dgm:pt modelId="{424022B3-C26E-4868-B86D-9FE4EF09C163}">
      <dgm:prSet phldrT="[Текст]" custT="1"/>
      <dgm:spPr/>
      <dgm:t>
        <a:bodyPr/>
        <a:lstStyle/>
        <a:p>
          <a:r>
            <a:rPr lang="ru-RU" sz="2400" dirty="0"/>
            <a:t>Создание ситуации социального выбора и свободы выбора</a:t>
          </a:r>
        </a:p>
      </dgm:t>
    </dgm:pt>
    <dgm:pt modelId="{FB785EB3-8A95-454C-8449-A4DF7ED36995}" type="parTrans" cxnId="{76132ABA-5547-40B4-A580-8215F9A29C84}">
      <dgm:prSet/>
      <dgm:spPr/>
      <dgm:t>
        <a:bodyPr/>
        <a:lstStyle/>
        <a:p>
          <a:endParaRPr lang="ru-RU" sz="3600"/>
        </a:p>
      </dgm:t>
    </dgm:pt>
    <dgm:pt modelId="{A6742725-4CAA-4FB2-B9BA-8F98AE990CB7}" type="sibTrans" cxnId="{76132ABA-5547-40B4-A580-8215F9A29C84}">
      <dgm:prSet/>
      <dgm:spPr/>
      <dgm:t>
        <a:bodyPr/>
        <a:lstStyle/>
        <a:p>
          <a:endParaRPr lang="ru-RU" sz="3600"/>
        </a:p>
      </dgm:t>
    </dgm:pt>
    <dgm:pt modelId="{1DFECC51-C233-4B91-8A70-6971C816F183}">
      <dgm:prSet phldrT="[Текст]" custT="1"/>
      <dgm:spPr/>
      <dgm:t>
        <a:bodyPr/>
        <a:lstStyle/>
        <a:p>
          <a:r>
            <a:rPr lang="ru-RU" sz="2400" dirty="0"/>
            <a:t>Расширение репертуара социальных ролей</a:t>
          </a:r>
        </a:p>
      </dgm:t>
    </dgm:pt>
    <dgm:pt modelId="{1CF6E92E-EE51-4767-95D9-25DB70712A0D}" type="parTrans" cxnId="{BC4704F7-04B0-489B-9E54-3E4855A323FF}">
      <dgm:prSet/>
      <dgm:spPr/>
      <dgm:t>
        <a:bodyPr/>
        <a:lstStyle/>
        <a:p>
          <a:endParaRPr lang="ru-RU" sz="3600"/>
        </a:p>
      </dgm:t>
    </dgm:pt>
    <dgm:pt modelId="{7B762D98-3C58-4048-AC72-6E86EB40DC13}" type="sibTrans" cxnId="{BC4704F7-04B0-489B-9E54-3E4855A323FF}">
      <dgm:prSet/>
      <dgm:spPr/>
      <dgm:t>
        <a:bodyPr/>
        <a:lstStyle/>
        <a:p>
          <a:endParaRPr lang="ru-RU" sz="3600"/>
        </a:p>
      </dgm:t>
    </dgm:pt>
    <dgm:pt modelId="{14897C2C-669B-4DEA-B637-0A4C7EC4CB21}">
      <dgm:prSet phldrT="[Текст]" custT="1"/>
      <dgm:spPr/>
      <dgm:t>
        <a:bodyPr/>
        <a:lstStyle/>
        <a:p>
          <a:r>
            <a:rPr lang="ru-RU" sz="2000" dirty="0"/>
            <a:t>Развитие социальных компетенций личности : </a:t>
          </a:r>
          <a:r>
            <a:rPr lang="ru-RU" sz="2000" dirty="0" err="1"/>
            <a:t>конфликтологических</a:t>
          </a:r>
          <a:r>
            <a:rPr lang="ru-RU" sz="2000" dirty="0"/>
            <a:t>, коммуникативных, социального и эмоционального интеллекта</a:t>
          </a:r>
        </a:p>
      </dgm:t>
    </dgm:pt>
    <dgm:pt modelId="{90BB48C3-96DD-40BE-A52D-F6EF07E56713}" type="parTrans" cxnId="{87A8727B-9209-44F4-BE6C-15CE60D39C8D}">
      <dgm:prSet/>
      <dgm:spPr/>
      <dgm:t>
        <a:bodyPr/>
        <a:lstStyle/>
        <a:p>
          <a:endParaRPr lang="ru-RU" sz="3600"/>
        </a:p>
      </dgm:t>
    </dgm:pt>
    <dgm:pt modelId="{F07529A8-CD75-4490-AED3-2EC6B7F564D0}" type="sibTrans" cxnId="{87A8727B-9209-44F4-BE6C-15CE60D39C8D}">
      <dgm:prSet/>
      <dgm:spPr/>
      <dgm:t>
        <a:bodyPr/>
        <a:lstStyle/>
        <a:p>
          <a:endParaRPr lang="ru-RU" sz="3600"/>
        </a:p>
      </dgm:t>
    </dgm:pt>
    <dgm:pt modelId="{90E81F0F-82B4-411C-83C7-E82C2EF6A0BE}">
      <dgm:prSet phldrT="[Текст]" custT="1"/>
      <dgm:spPr/>
      <dgm:t>
        <a:bodyPr/>
        <a:lstStyle/>
        <a:p>
          <a:r>
            <a:rPr lang="ru-RU" sz="2400" dirty="0"/>
            <a:t>Развитие эмоционально-волевой и нравственной сфер жизни ребенка</a:t>
          </a:r>
        </a:p>
      </dgm:t>
    </dgm:pt>
    <dgm:pt modelId="{9FCC36FD-9378-465C-B549-29948B1678CD}" type="parTrans" cxnId="{5A05E426-F7BE-4E9B-A681-C6249895AD42}">
      <dgm:prSet/>
      <dgm:spPr/>
      <dgm:t>
        <a:bodyPr/>
        <a:lstStyle/>
        <a:p>
          <a:endParaRPr lang="ru-RU" sz="3600"/>
        </a:p>
      </dgm:t>
    </dgm:pt>
    <dgm:pt modelId="{ACE96C4C-5BF6-43EF-B4A9-968BE3DEB2C4}" type="sibTrans" cxnId="{5A05E426-F7BE-4E9B-A681-C6249895AD42}">
      <dgm:prSet/>
      <dgm:spPr/>
      <dgm:t>
        <a:bodyPr/>
        <a:lstStyle/>
        <a:p>
          <a:endParaRPr lang="ru-RU" sz="3600"/>
        </a:p>
      </dgm:t>
    </dgm:pt>
    <dgm:pt modelId="{0C83253C-56B5-4204-A075-99F72EF2BAC8}" type="pres">
      <dgm:prSet presAssocID="{F7C97631-D087-49AD-9571-C5B9AF1A7B7D}" presName="vert0" presStyleCnt="0">
        <dgm:presLayoutVars>
          <dgm:dir/>
          <dgm:animOne val="branch"/>
          <dgm:animLvl val="lvl"/>
        </dgm:presLayoutVars>
      </dgm:prSet>
      <dgm:spPr/>
    </dgm:pt>
    <dgm:pt modelId="{46911E9A-B7E5-4C3A-942F-5CE00F17F3F2}" type="pres">
      <dgm:prSet presAssocID="{7D190F2D-B422-4F2C-AA38-4743C5FB0B4A}" presName="thickLine" presStyleLbl="alignNode1" presStyleIdx="0" presStyleCnt="1"/>
      <dgm:spPr/>
    </dgm:pt>
    <dgm:pt modelId="{5182D7C7-D2A3-486F-B990-F0EE9FE15D56}" type="pres">
      <dgm:prSet presAssocID="{7D190F2D-B422-4F2C-AA38-4743C5FB0B4A}" presName="horz1" presStyleCnt="0"/>
      <dgm:spPr/>
    </dgm:pt>
    <dgm:pt modelId="{BF3582DB-CD49-45A3-BC42-D9C47BED41A9}" type="pres">
      <dgm:prSet presAssocID="{7D190F2D-B422-4F2C-AA38-4743C5FB0B4A}" presName="tx1" presStyleLbl="revTx" presStyleIdx="0" presStyleCnt="8"/>
      <dgm:spPr/>
    </dgm:pt>
    <dgm:pt modelId="{1C8C911F-A04B-4C14-8BB5-B2E4BB331426}" type="pres">
      <dgm:prSet presAssocID="{7D190F2D-B422-4F2C-AA38-4743C5FB0B4A}" presName="vert1" presStyleCnt="0"/>
      <dgm:spPr/>
    </dgm:pt>
    <dgm:pt modelId="{646AA8E9-439C-46DD-9A5D-C5AD3971C21B}" type="pres">
      <dgm:prSet presAssocID="{174BF10C-28F3-4F9D-906B-DC985160C14A}" presName="vertSpace2a" presStyleCnt="0"/>
      <dgm:spPr/>
    </dgm:pt>
    <dgm:pt modelId="{E4103BCD-2920-4A5B-8AA7-76DACEF4D643}" type="pres">
      <dgm:prSet presAssocID="{174BF10C-28F3-4F9D-906B-DC985160C14A}" presName="horz2" presStyleCnt="0"/>
      <dgm:spPr/>
    </dgm:pt>
    <dgm:pt modelId="{3E73121B-3A47-48FE-B269-3B3DD3172055}" type="pres">
      <dgm:prSet presAssocID="{174BF10C-28F3-4F9D-906B-DC985160C14A}" presName="horzSpace2" presStyleCnt="0"/>
      <dgm:spPr/>
    </dgm:pt>
    <dgm:pt modelId="{F59301E0-6A5B-49EC-A48E-E129D09F267E}" type="pres">
      <dgm:prSet presAssocID="{174BF10C-28F3-4F9D-906B-DC985160C14A}" presName="tx2" presStyleLbl="revTx" presStyleIdx="1" presStyleCnt="8"/>
      <dgm:spPr/>
    </dgm:pt>
    <dgm:pt modelId="{164A032D-232E-43AD-B888-F5EC9FDBA1A4}" type="pres">
      <dgm:prSet presAssocID="{174BF10C-28F3-4F9D-906B-DC985160C14A}" presName="vert2" presStyleCnt="0"/>
      <dgm:spPr/>
    </dgm:pt>
    <dgm:pt modelId="{CBB238F8-7596-4535-9FF2-3078DE76F2F6}" type="pres">
      <dgm:prSet presAssocID="{174BF10C-28F3-4F9D-906B-DC985160C14A}" presName="thinLine2b" presStyleLbl="callout" presStyleIdx="0" presStyleCnt="7"/>
      <dgm:spPr/>
    </dgm:pt>
    <dgm:pt modelId="{96C15005-CC70-4DDA-BC30-1E5BBA9EA30A}" type="pres">
      <dgm:prSet presAssocID="{174BF10C-28F3-4F9D-906B-DC985160C14A}" presName="vertSpace2b" presStyleCnt="0"/>
      <dgm:spPr/>
    </dgm:pt>
    <dgm:pt modelId="{2EBCA460-65FB-460F-A9D9-D0538D2A0854}" type="pres">
      <dgm:prSet presAssocID="{42210715-F7F6-4C94-BE56-AD4B1BF068A3}" presName="horz2" presStyleCnt="0"/>
      <dgm:spPr/>
    </dgm:pt>
    <dgm:pt modelId="{79024A56-1C26-4205-B39E-582D6E1F7151}" type="pres">
      <dgm:prSet presAssocID="{42210715-F7F6-4C94-BE56-AD4B1BF068A3}" presName="horzSpace2" presStyleCnt="0"/>
      <dgm:spPr/>
    </dgm:pt>
    <dgm:pt modelId="{557CD3C8-38E6-4CD2-9919-667C5E3E9BD8}" type="pres">
      <dgm:prSet presAssocID="{42210715-F7F6-4C94-BE56-AD4B1BF068A3}" presName="tx2" presStyleLbl="revTx" presStyleIdx="2" presStyleCnt="8"/>
      <dgm:spPr/>
    </dgm:pt>
    <dgm:pt modelId="{4592E14D-24F6-4AB5-B24C-410EEDDE55C4}" type="pres">
      <dgm:prSet presAssocID="{42210715-F7F6-4C94-BE56-AD4B1BF068A3}" presName="vert2" presStyleCnt="0"/>
      <dgm:spPr/>
    </dgm:pt>
    <dgm:pt modelId="{797135F3-4119-4C37-90F3-02A8CBFD219B}" type="pres">
      <dgm:prSet presAssocID="{42210715-F7F6-4C94-BE56-AD4B1BF068A3}" presName="thinLine2b" presStyleLbl="callout" presStyleIdx="1" presStyleCnt="7"/>
      <dgm:spPr/>
    </dgm:pt>
    <dgm:pt modelId="{28594A34-45C9-4222-80B3-6DE20F479AE6}" type="pres">
      <dgm:prSet presAssocID="{42210715-F7F6-4C94-BE56-AD4B1BF068A3}" presName="vertSpace2b" presStyleCnt="0"/>
      <dgm:spPr/>
    </dgm:pt>
    <dgm:pt modelId="{65A6E85B-430A-43D7-820C-E2A4A4B3E8AE}" type="pres">
      <dgm:prSet presAssocID="{4710399C-C95F-4449-AFBF-F4E810329A44}" presName="horz2" presStyleCnt="0"/>
      <dgm:spPr/>
    </dgm:pt>
    <dgm:pt modelId="{ABA08E11-D27D-4DDB-BC21-C18B3281ADE0}" type="pres">
      <dgm:prSet presAssocID="{4710399C-C95F-4449-AFBF-F4E810329A44}" presName="horzSpace2" presStyleCnt="0"/>
      <dgm:spPr/>
    </dgm:pt>
    <dgm:pt modelId="{8A224618-456D-4427-83F0-3539944F5704}" type="pres">
      <dgm:prSet presAssocID="{4710399C-C95F-4449-AFBF-F4E810329A44}" presName="tx2" presStyleLbl="revTx" presStyleIdx="3" presStyleCnt="8"/>
      <dgm:spPr/>
    </dgm:pt>
    <dgm:pt modelId="{E4A31364-3B73-4F8C-B463-C27CADDA7619}" type="pres">
      <dgm:prSet presAssocID="{4710399C-C95F-4449-AFBF-F4E810329A44}" presName="vert2" presStyleCnt="0"/>
      <dgm:spPr/>
    </dgm:pt>
    <dgm:pt modelId="{967780EA-80B3-45E4-94F0-A05D8D777EFC}" type="pres">
      <dgm:prSet presAssocID="{4710399C-C95F-4449-AFBF-F4E810329A44}" presName="thinLine2b" presStyleLbl="callout" presStyleIdx="2" presStyleCnt="7"/>
      <dgm:spPr/>
    </dgm:pt>
    <dgm:pt modelId="{6970F639-63DF-434B-8840-E669F0586B67}" type="pres">
      <dgm:prSet presAssocID="{4710399C-C95F-4449-AFBF-F4E810329A44}" presName="vertSpace2b" presStyleCnt="0"/>
      <dgm:spPr/>
    </dgm:pt>
    <dgm:pt modelId="{0CC1057E-0EA0-4AA4-AE70-932F9A21FBE1}" type="pres">
      <dgm:prSet presAssocID="{424022B3-C26E-4868-B86D-9FE4EF09C163}" presName="horz2" presStyleCnt="0"/>
      <dgm:spPr/>
    </dgm:pt>
    <dgm:pt modelId="{E6D043F7-157A-40A0-9DA6-B528A69AF6FC}" type="pres">
      <dgm:prSet presAssocID="{424022B3-C26E-4868-B86D-9FE4EF09C163}" presName="horzSpace2" presStyleCnt="0"/>
      <dgm:spPr/>
    </dgm:pt>
    <dgm:pt modelId="{415EB8E4-A121-40D9-A92B-908D7824ED88}" type="pres">
      <dgm:prSet presAssocID="{424022B3-C26E-4868-B86D-9FE4EF09C163}" presName="tx2" presStyleLbl="revTx" presStyleIdx="4" presStyleCnt="8"/>
      <dgm:spPr/>
    </dgm:pt>
    <dgm:pt modelId="{7D5992DE-148D-42D8-A01E-1039D88F09EC}" type="pres">
      <dgm:prSet presAssocID="{424022B3-C26E-4868-B86D-9FE4EF09C163}" presName="vert2" presStyleCnt="0"/>
      <dgm:spPr/>
    </dgm:pt>
    <dgm:pt modelId="{8BCD0E15-5D87-43C3-9A2C-E12BFF321CB5}" type="pres">
      <dgm:prSet presAssocID="{424022B3-C26E-4868-B86D-9FE4EF09C163}" presName="thinLine2b" presStyleLbl="callout" presStyleIdx="3" presStyleCnt="7"/>
      <dgm:spPr/>
    </dgm:pt>
    <dgm:pt modelId="{B14E73BF-5422-4D18-A6A5-4DFF3DF9C6AA}" type="pres">
      <dgm:prSet presAssocID="{424022B3-C26E-4868-B86D-9FE4EF09C163}" presName="vertSpace2b" presStyleCnt="0"/>
      <dgm:spPr/>
    </dgm:pt>
    <dgm:pt modelId="{FE762FCE-4FE8-467B-A4F5-D0BB5A198BE4}" type="pres">
      <dgm:prSet presAssocID="{1DFECC51-C233-4B91-8A70-6971C816F183}" presName="horz2" presStyleCnt="0"/>
      <dgm:spPr/>
    </dgm:pt>
    <dgm:pt modelId="{4A84555D-CBD2-4852-BBE8-229E290F0A6D}" type="pres">
      <dgm:prSet presAssocID="{1DFECC51-C233-4B91-8A70-6971C816F183}" presName="horzSpace2" presStyleCnt="0"/>
      <dgm:spPr/>
    </dgm:pt>
    <dgm:pt modelId="{CD28DAA3-9D29-4CE2-A452-E9C5F6DB6208}" type="pres">
      <dgm:prSet presAssocID="{1DFECC51-C233-4B91-8A70-6971C816F183}" presName="tx2" presStyleLbl="revTx" presStyleIdx="5" presStyleCnt="8"/>
      <dgm:spPr/>
    </dgm:pt>
    <dgm:pt modelId="{10CD986F-9378-4993-AB35-0582CE727E15}" type="pres">
      <dgm:prSet presAssocID="{1DFECC51-C233-4B91-8A70-6971C816F183}" presName="vert2" presStyleCnt="0"/>
      <dgm:spPr/>
    </dgm:pt>
    <dgm:pt modelId="{90838BBC-4A4C-422A-9E0C-11908B1A0130}" type="pres">
      <dgm:prSet presAssocID="{1DFECC51-C233-4B91-8A70-6971C816F183}" presName="thinLine2b" presStyleLbl="callout" presStyleIdx="4" presStyleCnt="7"/>
      <dgm:spPr/>
    </dgm:pt>
    <dgm:pt modelId="{BC4F0584-DB6A-497B-BD69-BD37330E86CB}" type="pres">
      <dgm:prSet presAssocID="{1DFECC51-C233-4B91-8A70-6971C816F183}" presName="vertSpace2b" presStyleCnt="0"/>
      <dgm:spPr/>
    </dgm:pt>
    <dgm:pt modelId="{2FCA7A9C-8235-4A15-AFB1-51C37D54264B}" type="pres">
      <dgm:prSet presAssocID="{14897C2C-669B-4DEA-B637-0A4C7EC4CB21}" presName="horz2" presStyleCnt="0"/>
      <dgm:spPr/>
    </dgm:pt>
    <dgm:pt modelId="{FE4C247D-664D-433D-9608-7D3116757995}" type="pres">
      <dgm:prSet presAssocID="{14897C2C-669B-4DEA-B637-0A4C7EC4CB21}" presName="horzSpace2" presStyleCnt="0"/>
      <dgm:spPr/>
    </dgm:pt>
    <dgm:pt modelId="{005964DA-8921-415F-A9B3-5E8D6C74B30C}" type="pres">
      <dgm:prSet presAssocID="{14897C2C-669B-4DEA-B637-0A4C7EC4CB21}" presName="tx2" presStyleLbl="revTx" presStyleIdx="6" presStyleCnt="8"/>
      <dgm:spPr/>
    </dgm:pt>
    <dgm:pt modelId="{226A6537-4C1D-4E44-818B-7ACC2F446122}" type="pres">
      <dgm:prSet presAssocID="{14897C2C-669B-4DEA-B637-0A4C7EC4CB21}" presName="vert2" presStyleCnt="0"/>
      <dgm:spPr/>
    </dgm:pt>
    <dgm:pt modelId="{0F96F008-759F-4B4D-9D20-C539C3A757B0}" type="pres">
      <dgm:prSet presAssocID="{14897C2C-669B-4DEA-B637-0A4C7EC4CB21}" presName="thinLine2b" presStyleLbl="callout" presStyleIdx="5" presStyleCnt="7"/>
      <dgm:spPr/>
    </dgm:pt>
    <dgm:pt modelId="{E86D8A88-46A4-497E-9A29-F9820FFC6753}" type="pres">
      <dgm:prSet presAssocID="{14897C2C-669B-4DEA-B637-0A4C7EC4CB21}" presName="vertSpace2b" presStyleCnt="0"/>
      <dgm:spPr/>
    </dgm:pt>
    <dgm:pt modelId="{F9BA4567-2287-48EC-9417-33525B06D622}" type="pres">
      <dgm:prSet presAssocID="{90E81F0F-82B4-411C-83C7-E82C2EF6A0BE}" presName="horz2" presStyleCnt="0"/>
      <dgm:spPr/>
    </dgm:pt>
    <dgm:pt modelId="{89FF3DCC-BDE6-4C77-8BBF-1DA24FA51491}" type="pres">
      <dgm:prSet presAssocID="{90E81F0F-82B4-411C-83C7-E82C2EF6A0BE}" presName="horzSpace2" presStyleCnt="0"/>
      <dgm:spPr/>
    </dgm:pt>
    <dgm:pt modelId="{CBCC57CD-E7B1-4E74-90E3-168734B67457}" type="pres">
      <dgm:prSet presAssocID="{90E81F0F-82B4-411C-83C7-E82C2EF6A0BE}" presName="tx2" presStyleLbl="revTx" presStyleIdx="7" presStyleCnt="8"/>
      <dgm:spPr/>
    </dgm:pt>
    <dgm:pt modelId="{8858169F-ABCE-4A7E-A919-6BC22C67F466}" type="pres">
      <dgm:prSet presAssocID="{90E81F0F-82B4-411C-83C7-E82C2EF6A0BE}" presName="vert2" presStyleCnt="0"/>
      <dgm:spPr/>
    </dgm:pt>
    <dgm:pt modelId="{0B3FD9F3-095C-4B0B-881D-BC586D9881F8}" type="pres">
      <dgm:prSet presAssocID="{90E81F0F-82B4-411C-83C7-E82C2EF6A0BE}" presName="thinLine2b" presStyleLbl="callout" presStyleIdx="6" presStyleCnt="7"/>
      <dgm:spPr/>
    </dgm:pt>
    <dgm:pt modelId="{A164362D-AB40-409A-84BA-284B5BA23297}" type="pres">
      <dgm:prSet presAssocID="{90E81F0F-82B4-411C-83C7-E82C2EF6A0BE}" presName="vertSpace2b" presStyleCnt="0"/>
      <dgm:spPr/>
    </dgm:pt>
  </dgm:ptLst>
  <dgm:cxnLst>
    <dgm:cxn modelId="{E8E52D17-C7B2-4C33-9F8C-688CBF8EB2B6}" type="presOf" srcId="{42210715-F7F6-4C94-BE56-AD4B1BF068A3}" destId="{557CD3C8-38E6-4CD2-9919-667C5E3E9BD8}" srcOrd="0" destOrd="0" presId="urn:microsoft.com/office/officeart/2008/layout/LinedList"/>
    <dgm:cxn modelId="{900DDE26-FF13-4A47-8D87-AFF419691482}" type="presOf" srcId="{174BF10C-28F3-4F9D-906B-DC985160C14A}" destId="{F59301E0-6A5B-49EC-A48E-E129D09F267E}" srcOrd="0" destOrd="0" presId="urn:microsoft.com/office/officeart/2008/layout/LinedList"/>
    <dgm:cxn modelId="{5A05E426-F7BE-4E9B-A681-C6249895AD42}" srcId="{7D190F2D-B422-4F2C-AA38-4743C5FB0B4A}" destId="{90E81F0F-82B4-411C-83C7-E82C2EF6A0BE}" srcOrd="6" destOrd="0" parTransId="{9FCC36FD-9378-465C-B549-29948B1678CD}" sibTransId="{ACE96C4C-5BF6-43EF-B4A9-968BE3DEB2C4}"/>
    <dgm:cxn modelId="{E852032C-BAD6-4916-88BE-DEB8CB907F8A}" type="presOf" srcId="{7D190F2D-B422-4F2C-AA38-4743C5FB0B4A}" destId="{BF3582DB-CD49-45A3-BC42-D9C47BED41A9}" srcOrd="0" destOrd="0" presId="urn:microsoft.com/office/officeart/2008/layout/LinedList"/>
    <dgm:cxn modelId="{5752843E-C2A3-4A4A-8810-FB6D96A9CE9B}" srcId="{7D190F2D-B422-4F2C-AA38-4743C5FB0B4A}" destId="{4710399C-C95F-4449-AFBF-F4E810329A44}" srcOrd="2" destOrd="0" parTransId="{957F272F-EAFB-413A-8C6A-7B3E60BEC63C}" sibTransId="{681DC1A5-446B-492C-B7DE-D8C5A4A41227}"/>
    <dgm:cxn modelId="{AFC1885A-8F47-41B7-AE42-EFE4BDAA7383}" srcId="{F7C97631-D087-49AD-9571-C5B9AF1A7B7D}" destId="{7D190F2D-B422-4F2C-AA38-4743C5FB0B4A}" srcOrd="0" destOrd="0" parTransId="{E74CC5B6-9435-4755-A296-62AC49B1326B}" sibTransId="{E015A15B-62CB-4FF0-AEF3-040BFC9CE583}"/>
    <dgm:cxn modelId="{87A8727B-9209-44F4-BE6C-15CE60D39C8D}" srcId="{7D190F2D-B422-4F2C-AA38-4743C5FB0B4A}" destId="{14897C2C-669B-4DEA-B637-0A4C7EC4CB21}" srcOrd="5" destOrd="0" parTransId="{90BB48C3-96DD-40BE-A52D-F6EF07E56713}" sibTransId="{F07529A8-CD75-4490-AED3-2EC6B7F564D0}"/>
    <dgm:cxn modelId="{C08A8A86-FE51-4E11-B9C9-9D37849DDF51}" type="presOf" srcId="{F7C97631-D087-49AD-9571-C5B9AF1A7B7D}" destId="{0C83253C-56B5-4204-A075-99F72EF2BAC8}" srcOrd="0" destOrd="0" presId="urn:microsoft.com/office/officeart/2008/layout/LinedList"/>
    <dgm:cxn modelId="{25137E96-1D58-437B-A8E8-E720FFB49344}" srcId="{7D190F2D-B422-4F2C-AA38-4743C5FB0B4A}" destId="{42210715-F7F6-4C94-BE56-AD4B1BF068A3}" srcOrd="1" destOrd="0" parTransId="{BAA6F5C2-0C50-471D-89B5-16B814F50AD0}" sibTransId="{0776ECC9-F3C2-49F8-8711-926D2B2FA55E}"/>
    <dgm:cxn modelId="{8FDF2497-564D-41F0-B265-1E49B2E7F157}" type="presOf" srcId="{1DFECC51-C233-4B91-8A70-6971C816F183}" destId="{CD28DAA3-9D29-4CE2-A452-E9C5F6DB6208}" srcOrd="0" destOrd="0" presId="urn:microsoft.com/office/officeart/2008/layout/LinedList"/>
    <dgm:cxn modelId="{56D08FB6-5D7E-41B4-8EF4-54096520FE1E}" srcId="{7D190F2D-B422-4F2C-AA38-4743C5FB0B4A}" destId="{174BF10C-28F3-4F9D-906B-DC985160C14A}" srcOrd="0" destOrd="0" parTransId="{91F4EA0D-CB45-49F4-BD37-1D33B022EE93}" sibTransId="{7095848A-8230-4C85-8927-50619A7331BE}"/>
    <dgm:cxn modelId="{76132ABA-5547-40B4-A580-8215F9A29C84}" srcId="{7D190F2D-B422-4F2C-AA38-4743C5FB0B4A}" destId="{424022B3-C26E-4868-B86D-9FE4EF09C163}" srcOrd="3" destOrd="0" parTransId="{FB785EB3-8A95-454C-8449-A4DF7ED36995}" sibTransId="{A6742725-4CAA-4FB2-B9BA-8F98AE990CB7}"/>
    <dgm:cxn modelId="{75DD99BD-2DDB-4200-9A7B-4F1F605C7429}" type="presOf" srcId="{4710399C-C95F-4449-AFBF-F4E810329A44}" destId="{8A224618-456D-4427-83F0-3539944F5704}" srcOrd="0" destOrd="0" presId="urn:microsoft.com/office/officeart/2008/layout/LinedList"/>
    <dgm:cxn modelId="{811F7BC7-373E-476B-A421-B3295D99A847}" type="presOf" srcId="{90E81F0F-82B4-411C-83C7-E82C2EF6A0BE}" destId="{CBCC57CD-E7B1-4E74-90E3-168734B67457}" srcOrd="0" destOrd="0" presId="urn:microsoft.com/office/officeart/2008/layout/LinedList"/>
    <dgm:cxn modelId="{DB1093E2-2DF9-4AE6-9FCB-184279CD32A4}" type="presOf" srcId="{14897C2C-669B-4DEA-B637-0A4C7EC4CB21}" destId="{005964DA-8921-415F-A9B3-5E8D6C74B30C}" srcOrd="0" destOrd="0" presId="urn:microsoft.com/office/officeart/2008/layout/LinedList"/>
    <dgm:cxn modelId="{66986AE9-FA71-48A2-9AA3-6CFB3EAAAA5D}" type="presOf" srcId="{424022B3-C26E-4868-B86D-9FE4EF09C163}" destId="{415EB8E4-A121-40D9-A92B-908D7824ED88}" srcOrd="0" destOrd="0" presId="urn:microsoft.com/office/officeart/2008/layout/LinedList"/>
    <dgm:cxn modelId="{BC4704F7-04B0-489B-9E54-3E4855A323FF}" srcId="{7D190F2D-B422-4F2C-AA38-4743C5FB0B4A}" destId="{1DFECC51-C233-4B91-8A70-6971C816F183}" srcOrd="4" destOrd="0" parTransId="{1CF6E92E-EE51-4767-95D9-25DB70712A0D}" sibTransId="{7B762D98-3C58-4048-AC72-6E86EB40DC13}"/>
    <dgm:cxn modelId="{6FF55F58-131B-4F06-B744-6E5D2B1A5466}" type="presParOf" srcId="{0C83253C-56B5-4204-A075-99F72EF2BAC8}" destId="{46911E9A-B7E5-4C3A-942F-5CE00F17F3F2}" srcOrd="0" destOrd="0" presId="urn:microsoft.com/office/officeart/2008/layout/LinedList"/>
    <dgm:cxn modelId="{606C2097-71E4-4FF4-AC66-C3B8D2A0DC4B}" type="presParOf" srcId="{0C83253C-56B5-4204-A075-99F72EF2BAC8}" destId="{5182D7C7-D2A3-486F-B990-F0EE9FE15D56}" srcOrd="1" destOrd="0" presId="urn:microsoft.com/office/officeart/2008/layout/LinedList"/>
    <dgm:cxn modelId="{072CF3D8-8A02-4D1A-9A1F-754523D2FCE0}" type="presParOf" srcId="{5182D7C7-D2A3-486F-B990-F0EE9FE15D56}" destId="{BF3582DB-CD49-45A3-BC42-D9C47BED41A9}" srcOrd="0" destOrd="0" presId="urn:microsoft.com/office/officeart/2008/layout/LinedList"/>
    <dgm:cxn modelId="{BA92CAE0-0D0B-4232-AC6F-A735C1A2D390}" type="presParOf" srcId="{5182D7C7-D2A3-486F-B990-F0EE9FE15D56}" destId="{1C8C911F-A04B-4C14-8BB5-B2E4BB331426}" srcOrd="1" destOrd="0" presId="urn:microsoft.com/office/officeart/2008/layout/LinedList"/>
    <dgm:cxn modelId="{B7153CAE-5CFC-4FC8-8E7F-4C11E8CF3C57}" type="presParOf" srcId="{1C8C911F-A04B-4C14-8BB5-B2E4BB331426}" destId="{646AA8E9-439C-46DD-9A5D-C5AD3971C21B}" srcOrd="0" destOrd="0" presId="urn:microsoft.com/office/officeart/2008/layout/LinedList"/>
    <dgm:cxn modelId="{97D49F42-ABA5-40D2-BC14-3B3F4FA4A90A}" type="presParOf" srcId="{1C8C911F-A04B-4C14-8BB5-B2E4BB331426}" destId="{E4103BCD-2920-4A5B-8AA7-76DACEF4D643}" srcOrd="1" destOrd="0" presId="urn:microsoft.com/office/officeart/2008/layout/LinedList"/>
    <dgm:cxn modelId="{235BD416-EB6C-4C95-B6DA-FCF38D287AE8}" type="presParOf" srcId="{E4103BCD-2920-4A5B-8AA7-76DACEF4D643}" destId="{3E73121B-3A47-48FE-B269-3B3DD3172055}" srcOrd="0" destOrd="0" presId="urn:microsoft.com/office/officeart/2008/layout/LinedList"/>
    <dgm:cxn modelId="{DC6E1B6D-BD5C-4FD3-8DEC-62A3904EE3C1}" type="presParOf" srcId="{E4103BCD-2920-4A5B-8AA7-76DACEF4D643}" destId="{F59301E0-6A5B-49EC-A48E-E129D09F267E}" srcOrd="1" destOrd="0" presId="urn:microsoft.com/office/officeart/2008/layout/LinedList"/>
    <dgm:cxn modelId="{2908485C-AD42-4866-82E4-764A868FFD51}" type="presParOf" srcId="{E4103BCD-2920-4A5B-8AA7-76DACEF4D643}" destId="{164A032D-232E-43AD-B888-F5EC9FDBA1A4}" srcOrd="2" destOrd="0" presId="urn:microsoft.com/office/officeart/2008/layout/LinedList"/>
    <dgm:cxn modelId="{EF4DF856-DB2D-45E1-B2F0-446E4D6F6EDA}" type="presParOf" srcId="{1C8C911F-A04B-4C14-8BB5-B2E4BB331426}" destId="{CBB238F8-7596-4535-9FF2-3078DE76F2F6}" srcOrd="2" destOrd="0" presId="urn:microsoft.com/office/officeart/2008/layout/LinedList"/>
    <dgm:cxn modelId="{AB6C5A07-E9E3-4676-85CA-418DE1848C85}" type="presParOf" srcId="{1C8C911F-A04B-4C14-8BB5-B2E4BB331426}" destId="{96C15005-CC70-4DDA-BC30-1E5BBA9EA30A}" srcOrd="3" destOrd="0" presId="urn:microsoft.com/office/officeart/2008/layout/LinedList"/>
    <dgm:cxn modelId="{14599F57-0190-4D19-B765-A30D90C8EE52}" type="presParOf" srcId="{1C8C911F-A04B-4C14-8BB5-B2E4BB331426}" destId="{2EBCA460-65FB-460F-A9D9-D0538D2A0854}" srcOrd="4" destOrd="0" presId="urn:microsoft.com/office/officeart/2008/layout/LinedList"/>
    <dgm:cxn modelId="{73EDEA74-6638-4700-86B7-D47D425984E2}" type="presParOf" srcId="{2EBCA460-65FB-460F-A9D9-D0538D2A0854}" destId="{79024A56-1C26-4205-B39E-582D6E1F7151}" srcOrd="0" destOrd="0" presId="urn:microsoft.com/office/officeart/2008/layout/LinedList"/>
    <dgm:cxn modelId="{F3C8EE15-B192-40F5-BD9B-22B043E5D14F}" type="presParOf" srcId="{2EBCA460-65FB-460F-A9D9-D0538D2A0854}" destId="{557CD3C8-38E6-4CD2-9919-667C5E3E9BD8}" srcOrd="1" destOrd="0" presId="urn:microsoft.com/office/officeart/2008/layout/LinedList"/>
    <dgm:cxn modelId="{CB1310AD-5F15-4281-9CD9-99C211CBA8F9}" type="presParOf" srcId="{2EBCA460-65FB-460F-A9D9-D0538D2A0854}" destId="{4592E14D-24F6-4AB5-B24C-410EEDDE55C4}" srcOrd="2" destOrd="0" presId="urn:microsoft.com/office/officeart/2008/layout/LinedList"/>
    <dgm:cxn modelId="{6179A206-C8FE-433A-9EE6-C80A4DDC5BD9}" type="presParOf" srcId="{1C8C911F-A04B-4C14-8BB5-B2E4BB331426}" destId="{797135F3-4119-4C37-90F3-02A8CBFD219B}" srcOrd="5" destOrd="0" presId="urn:microsoft.com/office/officeart/2008/layout/LinedList"/>
    <dgm:cxn modelId="{2F4DAD1E-7274-444F-B2FB-8B7694C21CD7}" type="presParOf" srcId="{1C8C911F-A04B-4C14-8BB5-B2E4BB331426}" destId="{28594A34-45C9-4222-80B3-6DE20F479AE6}" srcOrd="6" destOrd="0" presId="urn:microsoft.com/office/officeart/2008/layout/LinedList"/>
    <dgm:cxn modelId="{1962C419-F5A8-43C3-9D0A-BA621DC83148}" type="presParOf" srcId="{1C8C911F-A04B-4C14-8BB5-B2E4BB331426}" destId="{65A6E85B-430A-43D7-820C-E2A4A4B3E8AE}" srcOrd="7" destOrd="0" presId="urn:microsoft.com/office/officeart/2008/layout/LinedList"/>
    <dgm:cxn modelId="{705B563A-F6DD-4696-88F7-6AB79C4A225D}" type="presParOf" srcId="{65A6E85B-430A-43D7-820C-E2A4A4B3E8AE}" destId="{ABA08E11-D27D-4DDB-BC21-C18B3281ADE0}" srcOrd="0" destOrd="0" presId="urn:microsoft.com/office/officeart/2008/layout/LinedList"/>
    <dgm:cxn modelId="{7092CD0A-8C55-4AE4-AAD3-E94A14404D6B}" type="presParOf" srcId="{65A6E85B-430A-43D7-820C-E2A4A4B3E8AE}" destId="{8A224618-456D-4427-83F0-3539944F5704}" srcOrd="1" destOrd="0" presId="urn:microsoft.com/office/officeart/2008/layout/LinedList"/>
    <dgm:cxn modelId="{78782C11-6A83-4C01-94FA-1A5DD049F354}" type="presParOf" srcId="{65A6E85B-430A-43D7-820C-E2A4A4B3E8AE}" destId="{E4A31364-3B73-4F8C-B463-C27CADDA7619}" srcOrd="2" destOrd="0" presId="urn:microsoft.com/office/officeart/2008/layout/LinedList"/>
    <dgm:cxn modelId="{EF623DCE-9A09-4720-AE11-FCE7FEE26692}" type="presParOf" srcId="{1C8C911F-A04B-4C14-8BB5-B2E4BB331426}" destId="{967780EA-80B3-45E4-94F0-A05D8D777EFC}" srcOrd="8" destOrd="0" presId="urn:microsoft.com/office/officeart/2008/layout/LinedList"/>
    <dgm:cxn modelId="{044D5E98-D835-4FDC-A85E-0588C2CD21B8}" type="presParOf" srcId="{1C8C911F-A04B-4C14-8BB5-B2E4BB331426}" destId="{6970F639-63DF-434B-8840-E669F0586B67}" srcOrd="9" destOrd="0" presId="urn:microsoft.com/office/officeart/2008/layout/LinedList"/>
    <dgm:cxn modelId="{98A0DAD6-4D1A-4657-B16B-4FD0610E986C}" type="presParOf" srcId="{1C8C911F-A04B-4C14-8BB5-B2E4BB331426}" destId="{0CC1057E-0EA0-4AA4-AE70-932F9A21FBE1}" srcOrd="10" destOrd="0" presId="urn:microsoft.com/office/officeart/2008/layout/LinedList"/>
    <dgm:cxn modelId="{627A96F6-B95E-474F-A56F-7384CC43DC5F}" type="presParOf" srcId="{0CC1057E-0EA0-4AA4-AE70-932F9A21FBE1}" destId="{E6D043F7-157A-40A0-9DA6-B528A69AF6FC}" srcOrd="0" destOrd="0" presId="urn:microsoft.com/office/officeart/2008/layout/LinedList"/>
    <dgm:cxn modelId="{AF9B2660-F8B3-4490-B1BB-50F38CDD17FB}" type="presParOf" srcId="{0CC1057E-0EA0-4AA4-AE70-932F9A21FBE1}" destId="{415EB8E4-A121-40D9-A92B-908D7824ED88}" srcOrd="1" destOrd="0" presId="urn:microsoft.com/office/officeart/2008/layout/LinedList"/>
    <dgm:cxn modelId="{0C3FCA2C-CA51-4EFF-8D64-EF98532230F5}" type="presParOf" srcId="{0CC1057E-0EA0-4AA4-AE70-932F9A21FBE1}" destId="{7D5992DE-148D-42D8-A01E-1039D88F09EC}" srcOrd="2" destOrd="0" presId="urn:microsoft.com/office/officeart/2008/layout/LinedList"/>
    <dgm:cxn modelId="{66A749C7-A741-4799-8E06-2933F415B1CC}" type="presParOf" srcId="{1C8C911F-A04B-4C14-8BB5-B2E4BB331426}" destId="{8BCD0E15-5D87-43C3-9A2C-E12BFF321CB5}" srcOrd="11" destOrd="0" presId="urn:microsoft.com/office/officeart/2008/layout/LinedList"/>
    <dgm:cxn modelId="{E6D43E4E-7C4E-4EA8-8F7C-08F5B4FE1E2F}" type="presParOf" srcId="{1C8C911F-A04B-4C14-8BB5-B2E4BB331426}" destId="{B14E73BF-5422-4D18-A6A5-4DFF3DF9C6AA}" srcOrd="12" destOrd="0" presId="urn:microsoft.com/office/officeart/2008/layout/LinedList"/>
    <dgm:cxn modelId="{B58EA6E2-FB85-4E8B-A1A6-D87EEC69941B}" type="presParOf" srcId="{1C8C911F-A04B-4C14-8BB5-B2E4BB331426}" destId="{FE762FCE-4FE8-467B-A4F5-D0BB5A198BE4}" srcOrd="13" destOrd="0" presId="urn:microsoft.com/office/officeart/2008/layout/LinedList"/>
    <dgm:cxn modelId="{0910D53F-11F4-4FD0-895D-9DFCD8C1B651}" type="presParOf" srcId="{FE762FCE-4FE8-467B-A4F5-D0BB5A198BE4}" destId="{4A84555D-CBD2-4852-BBE8-229E290F0A6D}" srcOrd="0" destOrd="0" presId="urn:microsoft.com/office/officeart/2008/layout/LinedList"/>
    <dgm:cxn modelId="{02083867-025A-44C2-850A-8D87D06D6B3F}" type="presParOf" srcId="{FE762FCE-4FE8-467B-A4F5-D0BB5A198BE4}" destId="{CD28DAA3-9D29-4CE2-A452-E9C5F6DB6208}" srcOrd="1" destOrd="0" presId="urn:microsoft.com/office/officeart/2008/layout/LinedList"/>
    <dgm:cxn modelId="{076D83D1-F9B6-4258-B771-DCD6F99FDA76}" type="presParOf" srcId="{FE762FCE-4FE8-467B-A4F5-D0BB5A198BE4}" destId="{10CD986F-9378-4993-AB35-0582CE727E15}" srcOrd="2" destOrd="0" presId="urn:microsoft.com/office/officeart/2008/layout/LinedList"/>
    <dgm:cxn modelId="{53CC846D-D6A3-4035-AAB3-11819AB8672D}" type="presParOf" srcId="{1C8C911F-A04B-4C14-8BB5-B2E4BB331426}" destId="{90838BBC-4A4C-422A-9E0C-11908B1A0130}" srcOrd="14" destOrd="0" presId="urn:microsoft.com/office/officeart/2008/layout/LinedList"/>
    <dgm:cxn modelId="{28339923-5A36-40E6-8453-2B643DE07A9A}" type="presParOf" srcId="{1C8C911F-A04B-4C14-8BB5-B2E4BB331426}" destId="{BC4F0584-DB6A-497B-BD69-BD37330E86CB}" srcOrd="15" destOrd="0" presId="urn:microsoft.com/office/officeart/2008/layout/LinedList"/>
    <dgm:cxn modelId="{87A87FC4-880A-4AC7-BAAD-1F3176A1F222}" type="presParOf" srcId="{1C8C911F-A04B-4C14-8BB5-B2E4BB331426}" destId="{2FCA7A9C-8235-4A15-AFB1-51C37D54264B}" srcOrd="16" destOrd="0" presId="urn:microsoft.com/office/officeart/2008/layout/LinedList"/>
    <dgm:cxn modelId="{532E89E7-2180-48DC-A810-10EF6D6056DC}" type="presParOf" srcId="{2FCA7A9C-8235-4A15-AFB1-51C37D54264B}" destId="{FE4C247D-664D-433D-9608-7D3116757995}" srcOrd="0" destOrd="0" presId="urn:microsoft.com/office/officeart/2008/layout/LinedList"/>
    <dgm:cxn modelId="{F9F19583-5C51-48F4-BE67-D533BC15B390}" type="presParOf" srcId="{2FCA7A9C-8235-4A15-AFB1-51C37D54264B}" destId="{005964DA-8921-415F-A9B3-5E8D6C74B30C}" srcOrd="1" destOrd="0" presId="urn:microsoft.com/office/officeart/2008/layout/LinedList"/>
    <dgm:cxn modelId="{2B5E6F95-5D0D-452A-B677-F505FBE23841}" type="presParOf" srcId="{2FCA7A9C-8235-4A15-AFB1-51C37D54264B}" destId="{226A6537-4C1D-4E44-818B-7ACC2F446122}" srcOrd="2" destOrd="0" presId="urn:microsoft.com/office/officeart/2008/layout/LinedList"/>
    <dgm:cxn modelId="{A8DB34E9-BEDC-4B3E-9D38-8483F6A1DABE}" type="presParOf" srcId="{1C8C911F-A04B-4C14-8BB5-B2E4BB331426}" destId="{0F96F008-759F-4B4D-9D20-C539C3A757B0}" srcOrd="17" destOrd="0" presId="urn:microsoft.com/office/officeart/2008/layout/LinedList"/>
    <dgm:cxn modelId="{032D1839-5258-4FB1-B873-3BCBB626F476}" type="presParOf" srcId="{1C8C911F-A04B-4C14-8BB5-B2E4BB331426}" destId="{E86D8A88-46A4-497E-9A29-F9820FFC6753}" srcOrd="18" destOrd="0" presId="urn:microsoft.com/office/officeart/2008/layout/LinedList"/>
    <dgm:cxn modelId="{47545570-5EE3-4F78-85B5-968B8EEACCCC}" type="presParOf" srcId="{1C8C911F-A04B-4C14-8BB5-B2E4BB331426}" destId="{F9BA4567-2287-48EC-9417-33525B06D622}" srcOrd="19" destOrd="0" presId="urn:microsoft.com/office/officeart/2008/layout/LinedList"/>
    <dgm:cxn modelId="{AABF4F12-B6D6-4988-BD41-13D68E976B04}" type="presParOf" srcId="{F9BA4567-2287-48EC-9417-33525B06D622}" destId="{89FF3DCC-BDE6-4C77-8BBF-1DA24FA51491}" srcOrd="0" destOrd="0" presId="urn:microsoft.com/office/officeart/2008/layout/LinedList"/>
    <dgm:cxn modelId="{5CF866CE-636E-4540-B01F-5B724C543076}" type="presParOf" srcId="{F9BA4567-2287-48EC-9417-33525B06D622}" destId="{CBCC57CD-E7B1-4E74-90E3-168734B67457}" srcOrd="1" destOrd="0" presId="urn:microsoft.com/office/officeart/2008/layout/LinedList"/>
    <dgm:cxn modelId="{FC75F2F7-5EE1-461A-9B6C-CA943FDB53D2}" type="presParOf" srcId="{F9BA4567-2287-48EC-9417-33525B06D622}" destId="{8858169F-ABCE-4A7E-A919-6BC22C67F466}" srcOrd="2" destOrd="0" presId="urn:microsoft.com/office/officeart/2008/layout/LinedList"/>
    <dgm:cxn modelId="{E6D57440-E830-4FCD-A562-8F0B0A58D539}" type="presParOf" srcId="{1C8C911F-A04B-4C14-8BB5-B2E4BB331426}" destId="{0B3FD9F3-095C-4B0B-881D-BC586D9881F8}" srcOrd="20" destOrd="0" presId="urn:microsoft.com/office/officeart/2008/layout/LinedList"/>
    <dgm:cxn modelId="{4DE0B499-F6C6-4219-9DE2-AF30ED242AF7}" type="presParOf" srcId="{1C8C911F-A04B-4C14-8BB5-B2E4BB331426}" destId="{A164362D-AB40-409A-84BA-284B5BA23297}" srcOrd="2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DE1C9E-73CA-4E41-80BF-124A8551947A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D4CA73A-192D-48D0-AB18-1C8572C68276}">
      <dgm:prSet phldrT="[Текст]"/>
      <dgm:spPr/>
      <dgm:t>
        <a:bodyPr/>
        <a:lstStyle/>
        <a:p>
          <a:r>
            <a:rPr lang="ru-RU" dirty="0"/>
            <a:t>Стадии развития социального интеллекта </a:t>
          </a:r>
        </a:p>
      </dgm:t>
    </dgm:pt>
    <dgm:pt modelId="{02EF4E84-A9FA-492D-BB6E-F3114B2C1D80}" type="parTrans" cxnId="{0C555D3A-67A6-4AD7-A534-454F53AB2447}">
      <dgm:prSet/>
      <dgm:spPr/>
      <dgm:t>
        <a:bodyPr/>
        <a:lstStyle/>
        <a:p>
          <a:endParaRPr lang="ru-RU"/>
        </a:p>
      </dgm:t>
    </dgm:pt>
    <dgm:pt modelId="{D0AD00FD-1024-4EF4-B96B-660A64CB1E4A}" type="sibTrans" cxnId="{0C555D3A-67A6-4AD7-A534-454F53AB2447}">
      <dgm:prSet/>
      <dgm:spPr/>
      <dgm:t>
        <a:bodyPr/>
        <a:lstStyle/>
        <a:p>
          <a:endParaRPr lang="ru-RU"/>
        </a:p>
      </dgm:t>
    </dgm:pt>
    <dgm:pt modelId="{1704D60E-121E-4D72-8CA5-D6EFEC4E64F1}">
      <dgm:prSet phldrT="[Текст]"/>
      <dgm:spPr/>
      <dgm:t>
        <a:bodyPr/>
        <a:lstStyle/>
        <a:p>
          <a:r>
            <a:rPr lang="ru-RU" b="1" dirty="0"/>
            <a:t>НУЛЕВАЯ, ДОСОЦИАЛЬНАЯ СТАДИЯ </a:t>
          </a:r>
          <a:r>
            <a:rPr lang="ru-RU" dirty="0"/>
            <a:t>– стадия, на которой ребенок не различает внутренние, психические и внешние, физические принципы поведения. Заканчивается тогда, когда мысли и чувства других людей и свои собственные выделяются в самостоятельную реальность; </a:t>
          </a:r>
        </a:p>
      </dgm:t>
    </dgm:pt>
    <dgm:pt modelId="{C2500268-BAFC-432E-9D3A-E6FB671A93A2}" type="parTrans" cxnId="{0C19D66E-8EE2-4122-849B-3AFD434D2119}">
      <dgm:prSet/>
      <dgm:spPr/>
      <dgm:t>
        <a:bodyPr/>
        <a:lstStyle/>
        <a:p>
          <a:endParaRPr lang="ru-RU"/>
        </a:p>
      </dgm:t>
    </dgm:pt>
    <dgm:pt modelId="{8B1E241C-02AC-4FFF-8906-43834B27E8F7}" type="sibTrans" cxnId="{0C19D66E-8EE2-4122-849B-3AFD434D2119}">
      <dgm:prSet/>
      <dgm:spPr/>
      <dgm:t>
        <a:bodyPr/>
        <a:lstStyle/>
        <a:p>
          <a:endParaRPr lang="ru-RU"/>
        </a:p>
      </dgm:t>
    </dgm:pt>
    <dgm:pt modelId="{BDF02BB1-576C-4313-854B-8C1F7A09B3B8}">
      <dgm:prSet/>
      <dgm:spPr/>
      <dgm:t>
        <a:bodyPr/>
        <a:lstStyle/>
        <a:p>
          <a:r>
            <a:rPr lang="ru-RU" b="1" dirty="0"/>
            <a:t>ПЕРВАЯ СТАДИЯ</a:t>
          </a:r>
          <a:r>
            <a:rPr lang="ru-RU" dirty="0"/>
            <a:t>– стадия дифференцировки внешнего и внутреннего мира – сменяется стадией согласования различных точек зрения, намерений, действий; </a:t>
          </a:r>
        </a:p>
      </dgm:t>
    </dgm:pt>
    <dgm:pt modelId="{FB3452B8-1BB2-4A67-9DFC-C2F741697BAA}" type="parTrans" cxnId="{395B79A3-EBF5-4A6A-A8E9-A1219BE3BE09}">
      <dgm:prSet/>
      <dgm:spPr/>
      <dgm:t>
        <a:bodyPr/>
        <a:lstStyle/>
        <a:p>
          <a:endParaRPr lang="ru-RU"/>
        </a:p>
      </dgm:t>
    </dgm:pt>
    <dgm:pt modelId="{4D8A66C1-85F4-4EF7-9E1D-166B07E241C4}" type="sibTrans" cxnId="{395B79A3-EBF5-4A6A-A8E9-A1219BE3BE09}">
      <dgm:prSet/>
      <dgm:spPr/>
      <dgm:t>
        <a:bodyPr/>
        <a:lstStyle/>
        <a:p>
          <a:endParaRPr lang="ru-RU"/>
        </a:p>
      </dgm:t>
    </dgm:pt>
    <dgm:pt modelId="{BB2C22DA-7EE7-4D0A-91CE-74623B61D0ED}">
      <dgm:prSet/>
      <dgm:spPr/>
      <dgm:t>
        <a:bodyPr/>
        <a:lstStyle/>
        <a:p>
          <a:r>
            <a:rPr lang="ru-RU" b="1" dirty="0"/>
            <a:t>ВТОРАЯ СТАДИЯ</a:t>
          </a:r>
          <a:r>
            <a:rPr lang="ru-RU" dirty="0"/>
            <a:t>. Ребенок пробует занять позицию другого человека и предлагает партнеру примерить свою позицию; </a:t>
          </a:r>
        </a:p>
      </dgm:t>
    </dgm:pt>
    <dgm:pt modelId="{CA228D40-4AFB-4818-BD40-220478C442AC}" type="parTrans" cxnId="{61FA9ADD-A692-407D-BDB0-624080299134}">
      <dgm:prSet/>
      <dgm:spPr/>
      <dgm:t>
        <a:bodyPr/>
        <a:lstStyle/>
        <a:p>
          <a:endParaRPr lang="ru-RU"/>
        </a:p>
      </dgm:t>
    </dgm:pt>
    <dgm:pt modelId="{7BCA4708-451B-4539-9EA6-B428E6E9D508}" type="sibTrans" cxnId="{61FA9ADD-A692-407D-BDB0-624080299134}">
      <dgm:prSet/>
      <dgm:spPr/>
      <dgm:t>
        <a:bodyPr/>
        <a:lstStyle/>
        <a:p>
          <a:endParaRPr lang="ru-RU"/>
        </a:p>
      </dgm:t>
    </dgm:pt>
    <dgm:pt modelId="{AFA9A659-85DF-4B87-A67E-AC8325816CA6}">
      <dgm:prSet/>
      <dgm:spPr/>
      <dgm:t>
        <a:bodyPr/>
        <a:lstStyle/>
        <a:p>
          <a:r>
            <a:rPr lang="ru-RU" b="1" dirty="0"/>
            <a:t>ТРЕТЬЯ СТАДИЯ </a:t>
          </a:r>
          <a:r>
            <a:rPr lang="ru-RU" dirty="0"/>
            <a:t>достигается обычно в 10-12 лет. Начинается понимание взаимозависимости, взаимообусловленности разных, подчас противоположных целей поведения отдельных людей; представление о человеческом взаимодействии структурируется, выстраивается в систему; </a:t>
          </a:r>
        </a:p>
      </dgm:t>
    </dgm:pt>
    <dgm:pt modelId="{99FEB592-D58C-44E1-B575-79765B2BED2E}" type="parTrans" cxnId="{B6D0C6B2-D022-49F9-A5CB-D76773412991}">
      <dgm:prSet/>
      <dgm:spPr/>
      <dgm:t>
        <a:bodyPr/>
        <a:lstStyle/>
        <a:p>
          <a:endParaRPr lang="ru-RU"/>
        </a:p>
      </dgm:t>
    </dgm:pt>
    <dgm:pt modelId="{1BD9AB3F-F6CF-4F84-ABDB-E88B07D7D42E}" type="sibTrans" cxnId="{B6D0C6B2-D022-49F9-A5CB-D76773412991}">
      <dgm:prSet/>
      <dgm:spPr/>
      <dgm:t>
        <a:bodyPr/>
        <a:lstStyle/>
        <a:p>
          <a:endParaRPr lang="ru-RU"/>
        </a:p>
      </dgm:t>
    </dgm:pt>
    <dgm:pt modelId="{22903D12-54D0-4A9C-AFF1-80CA48886C49}">
      <dgm:prSet/>
      <dgm:spPr/>
      <dgm:t>
        <a:bodyPr/>
        <a:lstStyle/>
        <a:p>
          <a:r>
            <a:rPr lang="ru-RU" b="1" dirty="0"/>
            <a:t>ЧЕТВЕРТАЯ СТАДИЯ </a:t>
          </a:r>
          <a:r>
            <a:rPr lang="ru-RU" dirty="0"/>
            <a:t>предполагает осознание разных уровней человеческой близости.</a:t>
          </a:r>
        </a:p>
      </dgm:t>
    </dgm:pt>
    <dgm:pt modelId="{A5BFB938-6237-4DDC-A6BA-42B1A3EA2E53}" type="parTrans" cxnId="{31425BC9-4006-4C2F-8E19-26F2731D7C5B}">
      <dgm:prSet/>
      <dgm:spPr/>
      <dgm:t>
        <a:bodyPr/>
        <a:lstStyle/>
        <a:p>
          <a:endParaRPr lang="ru-RU"/>
        </a:p>
      </dgm:t>
    </dgm:pt>
    <dgm:pt modelId="{B47A9C88-DB4A-4D06-BBE0-4E88D5D239A4}" type="sibTrans" cxnId="{31425BC9-4006-4C2F-8E19-26F2731D7C5B}">
      <dgm:prSet/>
      <dgm:spPr/>
      <dgm:t>
        <a:bodyPr/>
        <a:lstStyle/>
        <a:p>
          <a:endParaRPr lang="ru-RU"/>
        </a:p>
      </dgm:t>
    </dgm:pt>
    <dgm:pt modelId="{05BB7EFC-486C-4306-9A9C-EE1F586BFAB3}" type="pres">
      <dgm:prSet presAssocID="{65DE1C9E-73CA-4E41-80BF-124A8551947A}" presName="Name0" presStyleCnt="0">
        <dgm:presLayoutVars>
          <dgm:dir/>
          <dgm:animLvl val="lvl"/>
          <dgm:resizeHandles val="exact"/>
        </dgm:presLayoutVars>
      </dgm:prSet>
      <dgm:spPr/>
    </dgm:pt>
    <dgm:pt modelId="{50C4EAD1-8E0D-47FF-8FB3-198BE11C66E2}" type="pres">
      <dgm:prSet presAssocID="{8D4CA73A-192D-48D0-AB18-1C8572C68276}" presName="linNode" presStyleCnt="0"/>
      <dgm:spPr/>
    </dgm:pt>
    <dgm:pt modelId="{EF7F0EC8-6F8E-42EC-95ED-833C66185A92}" type="pres">
      <dgm:prSet presAssocID="{8D4CA73A-192D-48D0-AB18-1C8572C68276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177D56FB-924A-4F04-A435-AC2D83243A2A}" type="pres">
      <dgm:prSet presAssocID="{8D4CA73A-192D-48D0-AB18-1C8572C68276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79038722-8F0C-4791-B01B-F813A133BC51}" type="presOf" srcId="{65DE1C9E-73CA-4E41-80BF-124A8551947A}" destId="{05BB7EFC-486C-4306-9A9C-EE1F586BFAB3}" srcOrd="0" destOrd="0" presId="urn:microsoft.com/office/officeart/2005/8/layout/vList5"/>
    <dgm:cxn modelId="{0C555D3A-67A6-4AD7-A534-454F53AB2447}" srcId="{65DE1C9E-73CA-4E41-80BF-124A8551947A}" destId="{8D4CA73A-192D-48D0-AB18-1C8572C68276}" srcOrd="0" destOrd="0" parTransId="{02EF4E84-A9FA-492D-BB6E-F3114B2C1D80}" sibTransId="{D0AD00FD-1024-4EF4-B96B-660A64CB1E4A}"/>
    <dgm:cxn modelId="{36D73367-39E9-4A9A-8B04-894BBCFA472B}" type="presOf" srcId="{BB2C22DA-7EE7-4D0A-91CE-74623B61D0ED}" destId="{177D56FB-924A-4F04-A435-AC2D83243A2A}" srcOrd="0" destOrd="2" presId="urn:microsoft.com/office/officeart/2005/8/layout/vList5"/>
    <dgm:cxn modelId="{0C19D66E-8EE2-4122-849B-3AFD434D2119}" srcId="{8D4CA73A-192D-48D0-AB18-1C8572C68276}" destId="{1704D60E-121E-4D72-8CA5-D6EFEC4E64F1}" srcOrd="0" destOrd="0" parTransId="{C2500268-BAFC-432E-9D3A-E6FB671A93A2}" sibTransId="{8B1E241C-02AC-4FFF-8906-43834B27E8F7}"/>
    <dgm:cxn modelId="{9B35878C-2AE3-4553-9FF8-F8116603F570}" type="presOf" srcId="{BDF02BB1-576C-4313-854B-8C1F7A09B3B8}" destId="{177D56FB-924A-4F04-A435-AC2D83243A2A}" srcOrd="0" destOrd="1" presId="urn:microsoft.com/office/officeart/2005/8/layout/vList5"/>
    <dgm:cxn modelId="{EC0D3F94-BE84-43BE-B729-C1CCACAB6F18}" type="presOf" srcId="{1704D60E-121E-4D72-8CA5-D6EFEC4E64F1}" destId="{177D56FB-924A-4F04-A435-AC2D83243A2A}" srcOrd="0" destOrd="0" presId="urn:microsoft.com/office/officeart/2005/8/layout/vList5"/>
    <dgm:cxn modelId="{395B79A3-EBF5-4A6A-A8E9-A1219BE3BE09}" srcId="{8D4CA73A-192D-48D0-AB18-1C8572C68276}" destId="{BDF02BB1-576C-4313-854B-8C1F7A09B3B8}" srcOrd="1" destOrd="0" parTransId="{FB3452B8-1BB2-4A67-9DFC-C2F741697BAA}" sibTransId="{4D8A66C1-85F4-4EF7-9E1D-166B07E241C4}"/>
    <dgm:cxn modelId="{5ACBBDA5-6A5C-43C2-93B9-E1E78B8B664C}" type="presOf" srcId="{22903D12-54D0-4A9C-AFF1-80CA48886C49}" destId="{177D56FB-924A-4F04-A435-AC2D83243A2A}" srcOrd="0" destOrd="4" presId="urn:microsoft.com/office/officeart/2005/8/layout/vList5"/>
    <dgm:cxn modelId="{B6D0C6B2-D022-49F9-A5CB-D76773412991}" srcId="{8D4CA73A-192D-48D0-AB18-1C8572C68276}" destId="{AFA9A659-85DF-4B87-A67E-AC8325816CA6}" srcOrd="3" destOrd="0" parTransId="{99FEB592-D58C-44E1-B575-79765B2BED2E}" sibTransId="{1BD9AB3F-F6CF-4F84-ABDB-E88B07D7D42E}"/>
    <dgm:cxn modelId="{31425BC9-4006-4C2F-8E19-26F2731D7C5B}" srcId="{8D4CA73A-192D-48D0-AB18-1C8572C68276}" destId="{22903D12-54D0-4A9C-AFF1-80CA48886C49}" srcOrd="4" destOrd="0" parTransId="{A5BFB938-6237-4DDC-A6BA-42B1A3EA2E53}" sibTransId="{B47A9C88-DB4A-4D06-BBE0-4E88D5D239A4}"/>
    <dgm:cxn modelId="{807D35D4-86BF-45E2-AF56-E46A2E0DCD41}" type="presOf" srcId="{AFA9A659-85DF-4B87-A67E-AC8325816CA6}" destId="{177D56FB-924A-4F04-A435-AC2D83243A2A}" srcOrd="0" destOrd="3" presId="urn:microsoft.com/office/officeart/2005/8/layout/vList5"/>
    <dgm:cxn modelId="{61FA9ADD-A692-407D-BDB0-624080299134}" srcId="{8D4CA73A-192D-48D0-AB18-1C8572C68276}" destId="{BB2C22DA-7EE7-4D0A-91CE-74623B61D0ED}" srcOrd="2" destOrd="0" parTransId="{CA228D40-4AFB-4818-BD40-220478C442AC}" sibTransId="{7BCA4708-451B-4539-9EA6-B428E6E9D508}"/>
    <dgm:cxn modelId="{4188F9DD-FF7C-413B-A8F1-9B4EC8A93CB8}" type="presOf" srcId="{8D4CA73A-192D-48D0-AB18-1C8572C68276}" destId="{EF7F0EC8-6F8E-42EC-95ED-833C66185A92}" srcOrd="0" destOrd="0" presId="urn:microsoft.com/office/officeart/2005/8/layout/vList5"/>
    <dgm:cxn modelId="{CB1504C6-B49A-46D5-AB20-CB965E7C0622}" type="presParOf" srcId="{05BB7EFC-486C-4306-9A9C-EE1F586BFAB3}" destId="{50C4EAD1-8E0D-47FF-8FB3-198BE11C66E2}" srcOrd="0" destOrd="0" presId="urn:microsoft.com/office/officeart/2005/8/layout/vList5"/>
    <dgm:cxn modelId="{7C6C240C-C5E4-4E78-85CC-8755E4A0B1BC}" type="presParOf" srcId="{50C4EAD1-8E0D-47FF-8FB3-198BE11C66E2}" destId="{EF7F0EC8-6F8E-42EC-95ED-833C66185A92}" srcOrd="0" destOrd="0" presId="urn:microsoft.com/office/officeart/2005/8/layout/vList5"/>
    <dgm:cxn modelId="{73701632-0264-42FE-9BF3-3FE4506FF1F7}" type="presParOf" srcId="{50C4EAD1-8E0D-47FF-8FB3-198BE11C66E2}" destId="{177D56FB-924A-4F04-A435-AC2D83243A2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BC5D7-A190-4C4C-930A-D6FF569DEFD3}">
      <dsp:nvSpPr>
        <dsp:cNvPr id="0" name=""/>
        <dsp:cNvSpPr/>
      </dsp:nvSpPr>
      <dsp:spPr>
        <a:xfrm>
          <a:off x="1721223" y="82363"/>
          <a:ext cx="3953435" cy="395343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ПСИХОЭМОЦИОНАЛЬНОЕ РАЗВИТИЕ</a:t>
          </a:r>
        </a:p>
      </dsp:txBody>
      <dsp:txXfrm>
        <a:off x="2248348" y="774214"/>
        <a:ext cx="2899185" cy="1779045"/>
      </dsp:txXfrm>
    </dsp:sp>
    <dsp:sp modelId="{2F3D0900-4C2E-4945-B1A9-ACF6836267A9}">
      <dsp:nvSpPr>
        <dsp:cNvPr id="0" name=""/>
        <dsp:cNvSpPr/>
      </dsp:nvSpPr>
      <dsp:spPr>
        <a:xfrm>
          <a:off x="3147754" y="2553260"/>
          <a:ext cx="3953435" cy="395343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СОЦИАЛЬНОЕ РАЗВИТИЕ</a:t>
          </a:r>
        </a:p>
      </dsp:txBody>
      <dsp:txXfrm>
        <a:off x="4356846" y="3574564"/>
        <a:ext cx="2372061" cy="2174389"/>
      </dsp:txXfrm>
    </dsp:sp>
    <dsp:sp modelId="{812B04A3-A9B5-45D1-9F1A-207F2C279374}">
      <dsp:nvSpPr>
        <dsp:cNvPr id="0" name=""/>
        <dsp:cNvSpPr/>
      </dsp:nvSpPr>
      <dsp:spPr>
        <a:xfrm>
          <a:off x="294692" y="2553260"/>
          <a:ext cx="3953435" cy="395343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НРАВСТВЕННОЕ РАЗВИТИЕ</a:t>
          </a:r>
        </a:p>
      </dsp:txBody>
      <dsp:txXfrm>
        <a:off x="666973" y="3574564"/>
        <a:ext cx="2372061" cy="21743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EA18A-DAB6-47A4-9B4A-EA1AD5BF635A}">
      <dsp:nvSpPr>
        <dsp:cNvPr id="0" name=""/>
        <dsp:cNvSpPr/>
      </dsp:nvSpPr>
      <dsp:spPr>
        <a:xfrm>
          <a:off x="820809" y="0"/>
          <a:ext cx="9302503" cy="446707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D0C157C-43E2-422E-B854-B0C8FFC9D8A9}">
      <dsp:nvSpPr>
        <dsp:cNvPr id="0" name=""/>
        <dsp:cNvSpPr/>
      </dsp:nvSpPr>
      <dsp:spPr>
        <a:xfrm>
          <a:off x="3161" y="1340122"/>
          <a:ext cx="3515365" cy="17868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понимание</a:t>
          </a:r>
        </a:p>
      </dsp:txBody>
      <dsp:txXfrm>
        <a:off x="90387" y="1427348"/>
        <a:ext cx="3340913" cy="1612377"/>
      </dsp:txXfrm>
    </dsp:sp>
    <dsp:sp modelId="{3654A663-FE26-47C9-8926-19EAE230A8B6}">
      <dsp:nvSpPr>
        <dsp:cNvPr id="0" name=""/>
        <dsp:cNvSpPr/>
      </dsp:nvSpPr>
      <dsp:spPr>
        <a:xfrm>
          <a:off x="3714378" y="1340122"/>
          <a:ext cx="3515365" cy="17868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отношение</a:t>
          </a:r>
        </a:p>
      </dsp:txBody>
      <dsp:txXfrm>
        <a:off x="3801604" y="1427348"/>
        <a:ext cx="3340913" cy="1612377"/>
      </dsp:txXfrm>
    </dsp:sp>
    <dsp:sp modelId="{F4513EE4-6F5F-4BA4-974D-2A2960815800}">
      <dsp:nvSpPr>
        <dsp:cNvPr id="0" name=""/>
        <dsp:cNvSpPr/>
      </dsp:nvSpPr>
      <dsp:spPr>
        <a:xfrm>
          <a:off x="7425594" y="1340122"/>
          <a:ext cx="3515365" cy="17868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готовность к действиям</a:t>
          </a:r>
        </a:p>
      </dsp:txBody>
      <dsp:txXfrm>
        <a:off x="7512820" y="1427348"/>
        <a:ext cx="3340913" cy="16123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EEEDEB-13D6-4812-85BA-5CC51DE95BAE}">
      <dsp:nvSpPr>
        <dsp:cNvPr id="0" name=""/>
        <dsp:cNvSpPr/>
      </dsp:nvSpPr>
      <dsp:spPr>
        <a:xfrm>
          <a:off x="0" y="1157351"/>
          <a:ext cx="3520047" cy="211202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kern="1200" dirty="0"/>
            <a:t>1) близкий человек, верный товарищ</a:t>
          </a:r>
        </a:p>
      </dsp:txBody>
      <dsp:txXfrm>
        <a:off x="0" y="1157351"/>
        <a:ext cx="3520047" cy="2112028"/>
      </dsp:txXfrm>
    </dsp:sp>
    <dsp:sp modelId="{429B547C-41E9-4686-9DBA-6C188A5DEAED}">
      <dsp:nvSpPr>
        <dsp:cNvPr id="0" name=""/>
        <dsp:cNvSpPr/>
      </dsp:nvSpPr>
      <dsp:spPr>
        <a:xfrm>
          <a:off x="3872052" y="1157351"/>
          <a:ext cx="3520047" cy="211202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kern="1200"/>
            <a:t>2) воин, соратник, товарищ по оружию</a:t>
          </a:r>
        </a:p>
      </dsp:txBody>
      <dsp:txXfrm>
        <a:off x="3872052" y="1157351"/>
        <a:ext cx="3520047" cy="2112028"/>
      </dsp:txXfrm>
    </dsp:sp>
    <dsp:sp modelId="{38445B24-75A6-48F4-811D-002137E343A9}">
      <dsp:nvSpPr>
        <dsp:cNvPr id="0" name=""/>
        <dsp:cNvSpPr/>
      </dsp:nvSpPr>
      <dsp:spPr>
        <a:xfrm>
          <a:off x="7744105" y="1157351"/>
          <a:ext cx="3520047" cy="211202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kern="1200"/>
            <a:t>3) тот, кто поддерживает, подпирает</a:t>
          </a:r>
        </a:p>
      </dsp:txBody>
      <dsp:txXfrm>
        <a:off x="7744105" y="1157351"/>
        <a:ext cx="3520047" cy="21120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2F3BF-3AFC-41B1-95CB-9225CF8CA209}">
      <dsp:nvSpPr>
        <dsp:cNvPr id="0" name=""/>
        <dsp:cNvSpPr/>
      </dsp:nvSpPr>
      <dsp:spPr>
        <a:xfrm>
          <a:off x="0" y="0"/>
          <a:ext cx="92052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128FC5-5976-44A2-A596-EA04D8A48110}">
      <dsp:nvSpPr>
        <dsp:cNvPr id="0" name=""/>
        <dsp:cNvSpPr/>
      </dsp:nvSpPr>
      <dsp:spPr>
        <a:xfrm>
          <a:off x="0" y="0"/>
          <a:ext cx="1841051" cy="3623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/>
        </a:p>
      </dsp:txBody>
      <dsp:txXfrm>
        <a:off x="0" y="0"/>
        <a:ext cx="1841051" cy="3623733"/>
      </dsp:txXfrm>
    </dsp:sp>
    <dsp:sp modelId="{D8919834-A1F3-4D0A-A802-C003868D1F11}">
      <dsp:nvSpPr>
        <dsp:cNvPr id="0" name=""/>
        <dsp:cNvSpPr/>
      </dsp:nvSpPr>
      <dsp:spPr>
        <a:xfrm>
          <a:off x="1979130" y="56620"/>
          <a:ext cx="7226128" cy="1132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Информация </a:t>
          </a:r>
        </a:p>
      </dsp:txBody>
      <dsp:txXfrm>
        <a:off x="1979130" y="56620"/>
        <a:ext cx="7226128" cy="1132416"/>
      </dsp:txXfrm>
    </dsp:sp>
    <dsp:sp modelId="{06E74928-2F0B-4798-AEB8-E671FBF87BD4}">
      <dsp:nvSpPr>
        <dsp:cNvPr id="0" name=""/>
        <dsp:cNvSpPr/>
      </dsp:nvSpPr>
      <dsp:spPr>
        <a:xfrm>
          <a:off x="1841051" y="1189037"/>
          <a:ext cx="73642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2135B7-E0B4-4DE7-B927-C6594D18D2BE}">
      <dsp:nvSpPr>
        <dsp:cNvPr id="0" name=""/>
        <dsp:cNvSpPr/>
      </dsp:nvSpPr>
      <dsp:spPr>
        <a:xfrm>
          <a:off x="1979130" y="1245658"/>
          <a:ext cx="7226128" cy="1132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Особенности поведения друзей</a:t>
          </a:r>
        </a:p>
      </dsp:txBody>
      <dsp:txXfrm>
        <a:off x="1979130" y="1245658"/>
        <a:ext cx="7226128" cy="1132416"/>
      </dsp:txXfrm>
    </dsp:sp>
    <dsp:sp modelId="{C4E33749-1DC8-4BCB-BFEC-B492DA00F4A7}">
      <dsp:nvSpPr>
        <dsp:cNvPr id="0" name=""/>
        <dsp:cNvSpPr/>
      </dsp:nvSpPr>
      <dsp:spPr>
        <a:xfrm>
          <a:off x="1841051" y="2378074"/>
          <a:ext cx="73642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E0726E-A00B-4B31-A245-547D57E0F33F}">
      <dsp:nvSpPr>
        <dsp:cNvPr id="0" name=""/>
        <dsp:cNvSpPr/>
      </dsp:nvSpPr>
      <dsp:spPr>
        <a:xfrm>
          <a:off x="1979130" y="2434695"/>
          <a:ext cx="7226128" cy="1132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Установка (отношение)</a:t>
          </a:r>
        </a:p>
      </dsp:txBody>
      <dsp:txXfrm>
        <a:off x="1979130" y="2434695"/>
        <a:ext cx="7226128" cy="1132416"/>
      </dsp:txXfrm>
    </dsp:sp>
    <dsp:sp modelId="{87AE1977-233A-420F-B44B-9E47DDB6EC63}">
      <dsp:nvSpPr>
        <dsp:cNvPr id="0" name=""/>
        <dsp:cNvSpPr/>
      </dsp:nvSpPr>
      <dsp:spPr>
        <a:xfrm>
          <a:off x="1841051" y="3567112"/>
          <a:ext cx="73642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11E9A-B7E5-4C3A-942F-5CE00F17F3F2}">
      <dsp:nvSpPr>
        <dsp:cNvPr id="0" name=""/>
        <dsp:cNvSpPr/>
      </dsp:nvSpPr>
      <dsp:spPr>
        <a:xfrm>
          <a:off x="0" y="2481"/>
          <a:ext cx="1134483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582DB-CD49-45A3-BC42-D9C47BED41A9}">
      <dsp:nvSpPr>
        <dsp:cNvPr id="0" name=""/>
        <dsp:cNvSpPr/>
      </dsp:nvSpPr>
      <dsp:spPr>
        <a:xfrm>
          <a:off x="0" y="2481"/>
          <a:ext cx="2268967" cy="50780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t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600" kern="1200"/>
        </a:p>
      </dsp:txBody>
      <dsp:txXfrm>
        <a:off x="0" y="2481"/>
        <a:ext cx="2268967" cy="5078024"/>
      </dsp:txXfrm>
    </dsp:sp>
    <dsp:sp modelId="{F59301E0-6A5B-49EC-A48E-E129D09F267E}">
      <dsp:nvSpPr>
        <dsp:cNvPr id="0" name=""/>
        <dsp:cNvSpPr/>
      </dsp:nvSpPr>
      <dsp:spPr>
        <a:xfrm>
          <a:off x="2439139" y="36761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Правильное семейное воспитание</a:t>
          </a:r>
        </a:p>
      </dsp:txBody>
      <dsp:txXfrm>
        <a:off x="2439139" y="36761"/>
        <a:ext cx="8905695" cy="685582"/>
      </dsp:txXfrm>
    </dsp:sp>
    <dsp:sp modelId="{CBB238F8-7596-4535-9FF2-3078DE76F2F6}">
      <dsp:nvSpPr>
        <dsp:cNvPr id="0" name=""/>
        <dsp:cNvSpPr/>
      </dsp:nvSpPr>
      <dsp:spPr>
        <a:xfrm>
          <a:off x="2268967" y="722343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7CD3C8-38E6-4CD2-9919-667C5E3E9BD8}">
      <dsp:nvSpPr>
        <dsp:cNvPr id="0" name=""/>
        <dsp:cNvSpPr/>
      </dsp:nvSpPr>
      <dsp:spPr>
        <a:xfrm>
          <a:off x="2439139" y="756623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Развитие групповых форм воспитания</a:t>
          </a:r>
        </a:p>
      </dsp:txBody>
      <dsp:txXfrm>
        <a:off x="2439139" y="756623"/>
        <a:ext cx="8905695" cy="685582"/>
      </dsp:txXfrm>
    </dsp:sp>
    <dsp:sp modelId="{797135F3-4119-4C37-90F3-02A8CBFD219B}">
      <dsp:nvSpPr>
        <dsp:cNvPr id="0" name=""/>
        <dsp:cNvSpPr/>
      </dsp:nvSpPr>
      <dsp:spPr>
        <a:xfrm>
          <a:off x="2268967" y="1442205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224618-456D-4427-83F0-3539944F5704}">
      <dsp:nvSpPr>
        <dsp:cNvPr id="0" name=""/>
        <dsp:cNvSpPr/>
      </dsp:nvSpPr>
      <dsp:spPr>
        <a:xfrm>
          <a:off x="2439139" y="1476485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Поддержание требований этических норм и правил поведения</a:t>
          </a:r>
        </a:p>
      </dsp:txBody>
      <dsp:txXfrm>
        <a:off x="2439139" y="1476485"/>
        <a:ext cx="8905695" cy="685582"/>
      </dsp:txXfrm>
    </dsp:sp>
    <dsp:sp modelId="{967780EA-80B3-45E4-94F0-A05D8D777EFC}">
      <dsp:nvSpPr>
        <dsp:cNvPr id="0" name=""/>
        <dsp:cNvSpPr/>
      </dsp:nvSpPr>
      <dsp:spPr>
        <a:xfrm>
          <a:off x="2268967" y="2162067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EB8E4-A121-40D9-A92B-908D7824ED88}">
      <dsp:nvSpPr>
        <dsp:cNvPr id="0" name=""/>
        <dsp:cNvSpPr/>
      </dsp:nvSpPr>
      <dsp:spPr>
        <a:xfrm>
          <a:off x="2439139" y="2196347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Создание ситуации социального выбора и свободы выбора</a:t>
          </a:r>
        </a:p>
      </dsp:txBody>
      <dsp:txXfrm>
        <a:off x="2439139" y="2196347"/>
        <a:ext cx="8905695" cy="685582"/>
      </dsp:txXfrm>
    </dsp:sp>
    <dsp:sp modelId="{8BCD0E15-5D87-43C3-9A2C-E12BFF321CB5}">
      <dsp:nvSpPr>
        <dsp:cNvPr id="0" name=""/>
        <dsp:cNvSpPr/>
      </dsp:nvSpPr>
      <dsp:spPr>
        <a:xfrm>
          <a:off x="2268967" y="2881929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28DAA3-9D29-4CE2-A452-E9C5F6DB6208}">
      <dsp:nvSpPr>
        <dsp:cNvPr id="0" name=""/>
        <dsp:cNvSpPr/>
      </dsp:nvSpPr>
      <dsp:spPr>
        <a:xfrm>
          <a:off x="2439139" y="2916209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Расширение репертуара социальных ролей</a:t>
          </a:r>
        </a:p>
      </dsp:txBody>
      <dsp:txXfrm>
        <a:off x="2439139" y="2916209"/>
        <a:ext cx="8905695" cy="685582"/>
      </dsp:txXfrm>
    </dsp:sp>
    <dsp:sp modelId="{90838BBC-4A4C-422A-9E0C-11908B1A0130}">
      <dsp:nvSpPr>
        <dsp:cNvPr id="0" name=""/>
        <dsp:cNvSpPr/>
      </dsp:nvSpPr>
      <dsp:spPr>
        <a:xfrm>
          <a:off x="2268967" y="3601791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5964DA-8921-415F-A9B3-5E8D6C74B30C}">
      <dsp:nvSpPr>
        <dsp:cNvPr id="0" name=""/>
        <dsp:cNvSpPr/>
      </dsp:nvSpPr>
      <dsp:spPr>
        <a:xfrm>
          <a:off x="2439139" y="3636071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Развитие социальных компетенций личности : </a:t>
          </a:r>
          <a:r>
            <a:rPr lang="ru-RU" sz="2000" kern="1200" dirty="0" err="1"/>
            <a:t>конфликтологических</a:t>
          </a:r>
          <a:r>
            <a:rPr lang="ru-RU" sz="2000" kern="1200" dirty="0"/>
            <a:t>, коммуникативных, социального и эмоционального интеллекта</a:t>
          </a:r>
        </a:p>
      </dsp:txBody>
      <dsp:txXfrm>
        <a:off x="2439139" y="3636071"/>
        <a:ext cx="8905695" cy="685582"/>
      </dsp:txXfrm>
    </dsp:sp>
    <dsp:sp modelId="{0F96F008-759F-4B4D-9D20-C539C3A757B0}">
      <dsp:nvSpPr>
        <dsp:cNvPr id="0" name=""/>
        <dsp:cNvSpPr/>
      </dsp:nvSpPr>
      <dsp:spPr>
        <a:xfrm>
          <a:off x="2268967" y="4321653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CC57CD-E7B1-4E74-90E3-168734B67457}">
      <dsp:nvSpPr>
        <dsp:cNvPr id="0" name=""/>
        <dsp:cNvSpPr/>
      </dsp:nvSpPr>
      <dsp:spPr>
        <a:xfrm>
          <a:off x="2439139" y="4355933"/>
          <a:ext cx="8905695" cy="685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Развитие эмоционально-волевой и нравственной сфер жизни ребенка</a:t>
          </a:r>
        </a:p>
      </dsp:txBody>
      <dsp:txXfrm>
        <a:off x="2439139" y="4355933"/>
        <a:ext cx="8905695" cy="685582"/>
      </dsp:txXfrm>
    </dsp:sp>
    <dsp:sp modelId="{0B3FD9F3-095C-4B0B-881D-BC586D9881F8}">
      <dsp:nvSpPr>
        <dsp:cNvPr id="0" name=""/>
        <dsp:cNvSpPr/>
      </dsp:nvSpPr>
      <dsp:spPr>
        <a:xfrm>
          <a:off x="2268967" y="5041515"/>
          <a:ext cx="9075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7D56FB-924A-4F04-A435-AC2D83243A2A}">
      <dsp:nvSpPr>
        <dsp:cNvPr id="0" name=""/>
        <dsp:cNvSpPr/>
      </dsp:nvSpPr>
      <dsp:spPr>
        <a:xfrm rot="5400000">
          <a:off x="6012738" y="-1191898"/>
          <a:ext cx="4202207" cy="7636556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НУЛЕВАЯ, ДОСОЦИАЛЬНАЯ СТАДИЯ </a:t>
          </a:r>
          <a:r>
            <a:rPr lang="ru-RU" sz="1600" kern="1200" dirty="0"/>
            <a:t>– стадия, на которой ребенок не различает внутренние, психические и внешние, физические принципы поведения. Заканчивается тогда, когда мысли и чувства других людей и свои собственные выделяются в самостоятельную реальность;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ПЕРВАЯ СТАДИЯ</a:t>
          </a:r>
          <a:r>
            <a:rPr lang="ru-RU" sz="1600" kern="1200" dirty="0"/>
            <a:t>– стадия дифференцировки внешнего и внутреннего мира – сменяется стадией согласования различных точек зрения, намерений, действий;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ВТОРАЯ СТАДИЯ</a:t>
          </a:r>
          <a:r>
            <a:rPr lang="ru-RU" sz="1600" kern="1200" dirty="0"/>
            <a:t>. Ребенок пробует занять позицию другого человека и предлагает партнеру примерить свою позицию;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ТРЕТЬЯ СТАДИЯ </a:t>
          </a:r>
          <a:r>
            <a:rPr lang="ru-RU" sz="1600" kern="1200" dirty="0"/>
            <a:t>достигается обычно в 10-12 лет. Начинается понимание взаимозависимости, взаимообусловленности разных, подчас противоположных целей поведения отдельных людей; представление о человеческом взаимодействии структурируется, выстраивается в систему;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ЧЕТВЕРТАЯ СТАДИЯ </a:t>
          </a:r>
          <a:r>
            <a:rPr lang="ru-RU" sz="1600" kern="1200" dirty="0"/>
            <a:t>предполагает осознание разных уровней человеческой близости.</a:t>
          </a:r>
        </a:p>
      </dsp:txBody>
      <dsp:txXfrm rot="-5400000">
        <a:off x="4295564" y="730411"/>
        <a:ext cx="7431421" cy="3791937"/>
      </dsp:txXfrm>
    </dsp:sp>
    <dsp:sp modelId="{EF7F0EC8-6F8E-42EC-95ED-833C66185A92}">
      <dsp:nvSpPr>
        <dsp:cNvPr id="0" name=""/>
        <dsp:cNvSpPr/>
      </dsp:nvSpPr>
      <dsp:spPr>
        <a:xfrm>
          <a:off x="0" y="0"/>
          <a:ext cx="4295563" cy="52527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kern="1200" dirty="0"/>
            <a:t>Стадии развития социального интеллекта </a:t>
          </a:r>
        </a:p>
      </dsp:txBody>
      <dsp:txXfrm>
        <a:off x="209692" y="209692"/>
        <a:ext cx="3876179" cy="48333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4ed6298fa1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4ed6298fa1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g24ed6298fa1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fld id="{00000000-1234-1234-1234-123412341234}" type="slidenum">
              <a:rPr lang="ru-RU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2" name="Google Shape;26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t>8</a:t>
            </a:fld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666360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39712abf5a_1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g239712abf5a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итульный слайд">
  <p:cSld name="2_Титульный слайд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/>
        </p:nvSpPr>
        <p:spPr>
          <a:xfrm>
            <a:off x="9960835" y="5899634"/>
            <a:ext cx="393292" cy="31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888888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Google Shape;21;p2"/>
          <p:cNvSpPr txBox="1"/>
          <p:nvPr/>
        </p:nvSpPr>
        <p:spPr>
          <a:xfrm>
            <a:off x="7948769" y="5899634"/>
            <a:ext cx="393292" cy="31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888888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720000" y="4193175"/>
            <a:ext cx="8471770" cy="892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 panose="02000000000000000000"/>
              <a:buNone/>
              <a:defRPr sz="48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ubTitle" idx="1"/>
          </p:nvPr>
        </p:nvSpPr>
        <p:spPr>
          <a:xfrm>
            <a:off x="728709" y="5630075"/>
            <a:ext cx="8471770" cy="374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 flipH="1">
            <a:off x="857983" y="5279649"/>
            <a:ext cx="1741132" cy="4571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25" name="Google Shape;25;p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15950" y="512775"/>
            <a:ext cx="2083174" cy="1760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677500" y="780963"/>
            <a:ext cx="1625601" cy="1224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D4C2-34CD-465A-A8A2-174F961BA0EE}" type="datetimeFigureOut">
              <a:rPr lang="ru-RU" smtClean="0"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B22D-6BD5-445C-8E95-855BC366B2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53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Титульный слайд">
  <p:cSld name="6_Титульный слайд">
    <p:bg>
      <p:bgPr>
        <a:solidFill>
          <a:schemeClr val="lt1">
            <a:alpha val="78823"/>
          </a:schemeClr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6869061" y="5475692"/>
            <a:ext cx="2036348" cy="1382308"/>
          </a:xfrm>
          <a:custGeom>
            <a:avLst/>
            <a:gdLst/>
            <a:ahLst/>
            <a:cxnLst/>
            <a:rect l="l" t="t" r="r" b="b"/>
            <a:pathLst>
              <a:path w="2036348" h="1382308" extrusionOk="0">
                <a:moveTo>
                  <a:pt x="1018174" y="0"/>
                </a:moveTo>
                <a:cubicBezTo>
                  <a:pt x="1580496" y="0"/>
                  <a:pt x="2036348" y="455852"/>
                  <a:pt x="2036348" y="1018174"/>
                </a:cubicBezTo>
                <a:cubicBezTo>
                  <a:pt x="2036348" y="1123610"/>
                  <a:pt x="2020322" y="1225302"/>
                  <a:pt x="1990573" y="1320948"/>
                </a:cubicBezTo>
                <a:lnTo>
                  <a:pt x="1968115" y="1382308"/>
                </a:lnTo>
                <a:lnTo>
                  <a:pt x="1359071" y="1382308"/>
                </a:lnTo>
                <a:lnTo>
                  <a:pt x="1371803" y="1371803"/>
                </a:lnTo>
                <a:cubicBezTo>
                  <a:pt x="1462305" y="1281302"/>
                  <a:pt x="1518281" y="1156275"/>
                  <a:pt x="1518281" y="1018174"/>
                </a:cubicBezTo>
                <a:cubicBezTo>
                  <a:pt x="1518281" y="741973"/>
                  <a:pt x="1294375" y="518067"/>
                  <a:pt x="1018174" y="518067"/>
                </a:cubicBezTo>
                <a:cubicBezTo>
                  <a:pt x="741973" y="518067"/>
                  <a:pt x="518067" y="741973"/>
                  <a:pt x="518067" y="1018174"/>
                </a:cubicBezTo>
                <a:cubicBezTo>
                  <a:pt x="518067" y="1156275"/>
                  <a:pt x="574044" y="1281302"/>
                  <a:pt x="664545" y="1371803"/>
                </a:cubicBezTo>
                <a:lnTo>
                  <a:pt x="677278" y="1382308"/>
                </a:lnTo>
                <a:lnTo>
                  <a:pt x="68234" y="1382308"/>
                </a:lnTo>
                <a:lnTo>
                  <a:pt x="45775" y="1320948"/>
                </a:lnTo>
                <a:cubicBezTo>
                  <a:pt x="16026" y="1225302"/>
                  <a:pt x="0" y="1123610"/>
                  <a:pt x="0" y="1018174"/>
                </a:cubicBezTo>
                <a:cubicBezTo>
                  <a:pt x="0" y="455852"/>
                  <a:pt x="455852" y="0"/>
                  <a:pt x="1018174" y="0"/>
                </a:cubicBezTo>
                <a:close/>
              </a:path>
            </a:pathLst>
          </a:custGeom>
          <a:solidFill>
            <a:schemeClr val="lt1">
              <a:alpha val="4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Google Shape;62;p6"/>
          <p:cNvSpPr/>
          <p:nvPr/>
        </p:nvSpPr>
        <p:spPr>
          <a:xfrm>
            <a:off x="0" y="0"/>
            <a:ext cx="215153" cy="6858000"/>
          </a:xfrm>
          <a:prstGeom prst="rect">
            <a:avLst/>
          </a:prstGeom>
          <a:gradFill>
            <a:gsLst>
              <a:gs pos="0">
                <a:srgbClr val="B71312"/>
              </a:gs>
              <a:gs pos="100000">
                <a:srgbClr val="01008B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1"/>
          </p:nvPr>
        </p:nvSpPr>
        <p:spPr>
          <a:xfrm>
            <a:off x="7887236" y="1068532"/>
            <a:ext cx="3788828" cy="114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•"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2"/>
          </p:nvPr>
        </p:nvSpPr>
        <p:spPr>
          <a:xfrm>
            <a:off x="7887235" y="2985098"/>
            <a:ext cx="3788828" cy="114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•"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7" name="Google Shape;77;p6"/>
          <p:cNvSpPr txBox="1">
            <a:spLocks noGrp="1"/>
          </p:cNvSpPr>
          <p:nvPr>
            <p:ph type="body" idx="3"/>
          </p:nvPr>
        </p:nvSpPr>
        <p:spPr>
          <a:xfrm>
            <a:off x="7887235" y="4808143"/>
            <a:ext cx="3788828" cy="114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•"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8" name="Google Shape;78;p6"/>
          <p:cNvSpPr txBox="1"/>
          <p:nvPr/>
        </p:nvSpPr>
        <p:spPr>
          <a:xfrm>
            <a:off x="712925" y="1118450"/>
            <a:ext cx="5383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6"/>
          <p:cNvSpPr txBox="1">
            <a:spLocks noGrp="1"/>
          </p:cNvSpPr>
          <p:nvPr>
            <p:ph type="body" idx="4"/>
          </p:nvPr>
        </p:nvSpPr>
        <p:spPr>
          <a:xfrm>
            <a:off x="700000" y="976400"/>
            <a:ext cx="5396100" cy="50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Roboto Medium" panose="02000000000000000000"/>
              <a:buChar char="●"/>
              <a:defRPr>
                <a:latin typeface="Roboto Medium" panose="02000000000000000000"/>
                <a:ea typeface="Roboto Medium" panose="02000000000000000000"/>
                <a:cs typeface="Roboto Medium" panose="02000000000000000000"/>
                <a:sym typeface="Roboto Medium" panose="0200000000000000000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Титульный слайд">
  <p:cSld name="5_Титульный слайд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7"/>
          <p:cNvSpPr>
            <a:spLocks noGrp="1"/>
          </p:cNvSpPr>
          <p:nvPr>
            <p:ph type="pic" idx="2"/>
          </p:nvPr>
        </p:nvSpPr>
        <p:spPr>
          <a:xfrm>
            <a:off x="7416800" y="2122831"/>
            <a:ext cx="4131733" cy="413173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sp>
        <p:nvSpPr>
          <p:cNvPr id="83" name="Google Shape;83;p7"/>
          <p:cNvSpPr>
            <a:spLocks noGrp="1"/>
          </p:cNvSpPr>
          <p:nvPr>
            <p:ph type="pic" idx="3"/>
          </p:nvPr>
        </p:nvSpPr>
        <p:spPr>
          <a:xfrm>
            <a:off x="6217595" y="512996"/>
            <a:ext cx="2105772" cy="210577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720000" y="2212864"/>
            <a:ext cx="5088001" cy="4097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ctrTitle"/>
          </p:nvPr>
        </p:nvSpPr>
        <p:spPr>
          <a:xfrm>
            <a:off x="720000" y="975879"/>
            <a:ext cx="5088001" cy="397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800"/>
              <a:buFont typeface="Roboto" panose="02000000000000000000"/>
              <a:buNone/>
              <a:defRPr sz="2800" b="0" i="0" u="none" strike="noStrike" cap="none">
                <a:solidFill>
                  <a:srgbClr val="A5A5A5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ubTitle" idx="4"/>
          </p:nvPr>
        </p:nvSpPr>
        <p:spPr>
          <a:xfrm>
            <a:off x="720000" y="540000"/>
            <a:ext cx="5088001" cy="45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008B"/>
              </a:buClr>
              <a:buSzPts val="4000"/>
              <a:buFont typeface="Arial" panose="020B0604020202020204"/>
              <a:buNone/>
              <a:defRPr sz="4000" b="0" i="0" u="none" strike="noStrike" cap="none">
                <a:solidFill>
                  <a:srgbClr val="01008B"/>
                </a:solidFill>
                <a:latin typeface="Roboto Medium" panose="02000000000000000000"/>
                <a:ea typeface="Roboto Medium" panose="02000000000000000000"/>
                <a:cs typeface="Roboto Medium" panose="02000000000000000000"/>
                <a:sym typeface="Roboto Medium" panose="02000000000000000000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Титульный слайд">
  <p:cSld name="11_Титульный слайд">
    <p:bg>
      <p:bgPr>
        <a:solidFill>
          <a:schemeClr val="lt1">
            <a:alpha val="78823"/>
          </a:schemeClr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Титульный слайд">
  <p:cSld name="13_Титульный слайд">
    <p:bg>
      <p:bgPr>
        <a:solidFill>
          <a:schemeClr val="lt1">
            <a:alpha val="78823"/>
          </a:schemeClr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0"/>
          <p:cNvSpPr>
            <a:spLocks noGrp="1"/>
          </p:cNvSpPr>
          <p:nvPr>
            <p:ph type="pic" idx="2"/>
          </p:nvPr>
        </p:nvSpPr>
        <p:spPr>
          <a:xfrm>
            <a:off x="720000" y="540000"/>
            <a:ext cx="4334822" cy="583247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sp>
      <p:sp>
        <p:nvSpPr>
          <p:cNvPr id="108" name="Google Shape;108;p10"/>
          <p:cNvSpPr/>
          <p:nvPr/>
        </p:nvSpPr>
        <p:spPr>
          <a:xfrm>
            <a:off x="10990884" y="216474"/>
            <a:ext cx="1201116" cy="2837156"/>
          </a:xfrm>
          <a:custGeom>
            <a:avLst/>
            <a:gdLst/>
            <a:ahLst/>
            <a:cxnLst/>
            <a:rect l="l" t="t" r="r" b="b"/>
            <a:pathLst>
              <a:path w="1201116" h="2837156" extrusionOk="0">
                <a:moveTo>
                  <a:pt x="1201116" y="0"/>
                </a:moveTo>
                <a:lnTo>
                  <a:pt x="1201116" y="347559"/>
                </a:lnTo>
                <a:lnTo>
                  <a:pt x="1113531" y="370080"/>
                </a:lnTo>
                <a:cubicBezTo>
                  <a:pt x="666629" y="509081"/>
                  <a:pt x="342144" y="925936"/>
                  <a:pt x="342144" y="1418578"/>
                </a:cubicBezTo>
                <a:cubicBezTo>
                  <a:pt x="342144" y="1911220"/>
                  <a:pt x="666629" y="2328075"/>
                  <a:pt x="1113531" y="2467077"/>
                </a:cubicBezTo>
                <a:lnTo>
                  <a:pt x="1201116" y="2489597"/>
                </a:lnTo>
                <a:lnTo>
                  <a:pt x="1201116" y="2837156"/>
                </a:lnTo>
                <a:lnTo>
                  <a:pt x="1149790" y="2829322"/>
                </a:lnTo>
                <a:cubicBezTo>
                  <a:pt x="493606" y="2695048"/>
                  <a:pt x="0" y="2114457"/>
                  <a:pt x="0" y="1418578"/>
                </a:cubicBezTo>
                <a:cubicBezTo>
                  <a:pt x="0" y="722699"/>
                  <a:pt x="493606" y="142108"/>
                  <a:pt x="1149790" y="7834"/>
                </a:cubicBezTo>
                <a:close/>
              </a:path>
            </a:pathLst>
          </a:custGeom>
          <a:solidFill>
            <a:srgbClr val="F2F2F2">
              <a:alpha val="1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9" name="Google Shape;109;p10"/>
          <p:cNvSpPr txBox="1">
            <a:spLocks noGrp="1"/>
          </p:cNvSpPr>
          <p:nvPr>
            <p:ph type="body" idx="1"/>
          </p:nvPr>
        </p:nvSpPr>
        <p:spPr>
          <a:xfrm>
            <a:off x="6888670" y="49480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body" idx="4"/>
          </p:nvPr>
        </p:nvSpPr>
        <p:spPr>
          <a:xfrm>
            <a:off x="6888670" y="171963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5"/>
          </p:nvPr>
        </p:nvSpPr>
        <p:spPr>
          <a:xfrm>
            <a:off x="6235691" y="185935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15" name="Google Shape;115;p10"/>
          <p:cNvSpPr txBox="1">
            <a:spLocks noGrp="1"/>
          </p:cNvSpPr>
          <p:nvPr>
            <p:ph type="body" idx="6"/>
          </p:nvPr>
        </p:nvSpPr>
        <p:spPr>
          <a:xfrm>
            <a:off x="6888670" y="294446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17" name="Google Shape;117;p10"/>
          <p:cNvSpPr txBox="1">
            <a:spLocks noGrp="1"/>
          </p:cNvSpPr>
          <p:nvPr>
            <p:ph type="body" idx="7"/>
          </p:nvPr>
        </p:nvSpPr>
        <p:spPr>
          <a:xfrm>
            <a:off x="6235691" y="308418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18" name="Google Shape;118;p10"/>
          <p:cNvSpPr txBox="1">
            <a:spLocks noGrp="1"/>
          </p:cNvSpPr>
          <p:nvPr>
            <p:ph type="body" idx="8"/>
          </p:nvPr>
        </p:nvSpPr>
        <p:spPr>
          <a:xfrm>
            <a:off x="6874516" y="416929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0" name="Google Shape;120;p10"/>
          <p:cNvSpPr txBox="1">
            <a:spLocks noGrp="1"/>
          </p:cNvSpPr>
          <p:nvPr>
            <p:ph type="body" idx="9"/>
          </p:nvPr>
        </p:nvSpPr>
        <p:spPr>
          <a:xfrm>
            <a:off x="6221537" y="430901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1" name="Google Shape;121;p10"/>
          <p:cNvSpPr txBox="1">
            <a:spLocks noGrp="1"/>
          </p:cNvSpPr>
          <p:nvPr>
            <p:ph type="body" idx="13"/>
          </p:nvPr>
        </p:nvSpPr>
        <p:spPr>
          <a:xfrm>
            <a:off x="6869061" y="5385782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595959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3" name="Google Shape;123;p10"/>
          <p:cNvSpPr txBox="1">
            <a:spLocks noGrp="1"/>
          </p:cNvSpPr>
          <p:nvPr>
            <p:ph type="body" idx="14"/>
          </p:nvPr>
        </p:nvSpPr>
        <p:spPr>
          <a:xfrm>
            <a:off x="6216082" y="5525499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 panose="020B0604020202020204"/>
              <a:buNone/>
              <a:defRPr sz="20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 panose="020B0604020202020204"/>
              <a:buNone/>
              <a:defRPr sz="16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"/>
          <p:cNvSpPr/>
          <p:nvPr/>
        </p:nvSpPr>
        <p:spPr>
          <a:xfrm>
            <a:off x="190005" y="1"/>
            <a:ext cx="5905995" cy="6858000"/>
          </a:xfrm>
          <a:prstGeom prst="rect">
            <a:avLst/>
          </a:prstGeom>
          <a:gradFill>
            <a:gsLst>
              <a:gs pos="0">
                <a:srgbClr val="0A31A6"/>
              </a:gs>
              <a:gs pos="100000">
                <a:srgbClr val="A61C00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5" name="Google Shape;135;p12"/>
          <p:cNvSpPr>
            <a:spLocks noGrp="1"/>
          </p:cNvSpPr>
          <p:nvPr>
            <p:ph type="pic" idx="2"/>
          </p:nvPr>
        </p:nvSpPr>
        <p:spPr>
          <a:xfrm>
            <a:off x="4027831" y="779457"/>
            <a:ext cx="4136338" cy="529908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Пользовательский макет">
  <p:cSld name="2_Пользовательский макет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4"/>
          <p:cNvSpPr/>
          <p:nvPr/>
        </p:nvSpPr>
        <p:spPr>
          <a:xfrm>
            <a:off x="190005" y="1"/>
            <a:ext cx="5905995" cy="6858000"/>
          </a:xfrm>
          <a:prstGeom prst="rect">
            <a:avLst/>
          </a:prstGeom>
          <a:gradFill>
            <a:gsLst>
              <a:gs pos="0">
                <a:srgbClr val="0A31A6"/>
              </a:gs>
              <a:gs pos="100000">
                <a:srgbClr val="A61C00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4" name="Google Shape;144;p14"/>
          <p:cNvSpPr/>
          <p:nvPr/>
        </p:nvSpPr>
        <p:spPr>
          <a:xfrm>
            <a:off x="3962400" y="1040524"/>
            <a:ext cx="2133600" cy="4498428"/>
          </a:xfrm>
          <a:prstGeom prst="roundRect">
            <a:avLst>
              <a:gd name="adj" fmla="val 9770"/>
            </a:avLst>
          </a:prstGeom>
          <a:solidFill>
            <a:schemeClr val="l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45" name="Google Shape;145;p14"/>
          <p:cNvPicPr preferRelativeResize="0"/>
          <p:nvPr/>
        </p:nvPicPr>
        <p:blipFill rotWithShape="1">
          <a:blip r:embed="rId2"/>
          <a:srcRect l="39542" r="21502"/>
          <a:stretch>
            <a:fillRect/>
          </a:stretch>
        </p:blipFill>
        <p:spPr>
          <a:xfrm>
            <a:off x="3516809" y="530798"/>
            <a:ext cx="2866005" cy="5517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ользовательский макет">
  <p:cSld name="1_Пользовательский макет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ользовательский макет 1">
  <p:cSld name="1_Пользовательский макет_1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6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118525" y="-33337"/>
            <a:ext cx="12310526" cy="6924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139787" y="542967"/>
            <a:ext cx="12052213" cy="6315033"/>
          </a:xfrm>
          <a:custGeom>
            <a:avLst/>
            <a:gdLst/>
            <a:ahLst/>
            <a:cxnLst/>
            <a:rect l="l" t="t" r="r" b="b"/>
            <a:pathLst>
              <a:path w="7767577" h="4070000" extrusionOk="0">
                <a:moveTo>
                  <a:pt x="7767578" y="111638"/>
                </a:moveTo>
                <a:cubicBezTo>
                  <a:pt x="7188722" y="36913"/>
                  <a:pt x="6605636" y="-376"/>
                  <a:pt x="6021963" y="3"/>
                </a:cubicBezTo>
                <a:cubicBezTo>
                  <a:pt x="3586557" y="3"/>
                  <a:pt x="1414947" y="634021"/>
                  <a:pt x="0" y="1623572"/>
                </a:cubicBezTo>
                <a:lnTo>
                  <a:pt x="0" y="4070001"/>
                </a:lnTo>
                <a:lnTo>
                  <a:pt x="7767578" y="407000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7F7F7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139787" y="2078860"/>
            <a:ext cx="12052213" cy="4779140"/>
          </a:xfrm>
          <a:custGeom>
            <a:avLst/>
            <a:gdLst/>
            <a:ahLst/>
            <a:cxnLst/>
            <a:rect l="l" t="t" r="r" b="b"/>
            <a:pathLst>
              <a:path w="7767577" h="3080126" extrusionOk="0">
                <a:moveTo>
                  <a:pt x="7767577" y="84429"/>
                </a:moveTo>
                <a:cubicBezTo>
                  <a:pt x="7206631" y="29293"/>
                  <a:pt x="6622374" y="0"/>
                  <a:pt x="6021962" y="0"/>
                </a:cubicBezTo>
                <a:cubicBezTo>
                  <a:pt x="3586557" y="0"/>
                  <a:pt x="1414866" y="479607"/>
                  <a:pt x="0" y="1228712"/>
                </a:cubicBezTo>
                <a:lnTo>
                  <a:pt x="0" y="3080126"/>
                </a:lnTo>
                <a:lnTo>
                  <a:pt x="7767577" y="3080126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8E8E8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139289" y="5276908"/>
            <a:ext cx="12052711" cy="1581092"/>
          </a:xfrm>
          <a:custGeom>
            <a:avLst/>
            <a:gdLst/>
            <a:ahLst/>
            <a:cxnLst/>
            <a:rect l="l" t="t" r="r" b="b"/>
            <a:pathLst>
              <a:path w="7767898" h="1019004" extrusionOk="0">
                <a:moveTo>
                  <a:pt x="7767899" y="681690"/>
                </a:moveTo>
                <a:cubicBezTo>
                  <a:pt x="6568281" y="250237"/>
                  <a:pt x="5142725" y="0"/>
                  <a:pt x="3612438" y="0"/>
                </a:cubicBezTo>
                <a:cubicBezTo>
                  <a:pt x="2307286" y="0"/>
                  <a:pt x="1077928" y="182260"/>
                  <a:pt x="0" y="503523"/>
                </a:cubicBezTo>
                <a:lnTo>
                  <a:pt x="0" y="1019004"/>
                </a:lnTo>
                <a:lnTo>
                  <a:pt x="7767578" y="1019004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D8D8D8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215528" y="5747238"/>
            <a:ext cx="8850220" cy="1110762"/>
          </a:xfrm>
          <a:custGeom>
            <a:avLst/>
            <a:gdLst/>
            <a:ahLst/>
            <a:cxnLst/>
            <a:rect l="l" t="t" r="r" b="b"/>
            <a:pathLst>
              <a:path w="5703912" h="715879" extrusionOk="0">
                <a:moveTo>
                  <a:pt x="5703913" y="715880"/>
                </a:moveTo>
                <a:cubicBezTo>
                  <a:pt x="4485005" y="263480"/>
                  <a:pt x="3024886" y="1"/>
                  <a:pt x="1454813" y="1"/>
                </a:cubicBezTo>
                <a:cubicBezTo>
                  <a:pt x="968845" y="-152"/>
                  <a:pt x="483215" y="25620"/>
                  <a:pt x="0" y="77206"/>
                </a:cubicBezTo>
                <a:lnTo>
                  <a:pt x="0" y="71588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D8D8D8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Google Shape;14;p1"/>
          <p:cNvSpPr/>
          <p:nvPr/>
        </p:nvSpPr>
        <p:spPr>
          <a:xfrm rot="-5400000" flipH="1">
            <a:off x="803640" y="5731638"/>
            <a:ext cx="45719" cy="137342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1650161" y="6259125"/>
            <a:ext cx="393292" cy="31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u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u="none">
              <a:solidFill>
                <a:srgbClr val="888888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10990884" y="231464"/>
            <a:ext cx="1201116" cy="2837156"/>
          </a:xfrm>
          <a:custGeom>
            <a:avLst/>
            <a:gdLst/>
            <a:ahLst/>
            <a:cxnLst/>
            <a:rect l="l" t="t" r="r" b="b"/>
            <a:pathLst>
              <a:path w="1201116" h="2837156" extrusionOk="0">
                <a:moveTo>
                  <a:pt x="1201116" y="0"/>
                </a:moveTo>
                <a:lnTo>
                  <a:pt x="1201116" y="347559"/>
                </a:lnTo>
                <a:lnTo>
                  <a:pt x="1113531" y="370080"/>
                </a:lnTo>
                <a:cubicBezTo>
                  <a:pt x="666629" y="509081"/>
                  <a:pt x="342144" y="925936"/>
                  <a:pt x="342144" y="1418578"/>
                </a:cubicBezTo>
                <a:cubicBezTo>
                  <a:pt x="342144" y="1911220"/>
                  <a:pt x="666629" y="2328075"/>
                  <a:pt x="1113531" y="2467077"/>
                </a:cubicBezTo>
                <a:lnTo>
                  <a:pt x="1201116" y="2489597"/>
                </a:lnTo>
                <a:lnTo>
                  <a:pt x="1201116" y="2837156"/>
                </a:lnTo>
                <a:lnTo>
                  <a:pt x="1149790" y="2829322"/>
                </a:lnTo>
                <a:cubicBezTo>
                  <a:pt x="493606" y="2695048"/>
                  <a:pt x="0" y="2114457"/>
                  <a:pt x="0" y="1418578"/>
                </a:cubicBezTo>
                <a:cubicBezTo>
                  <a:pt x="0" y="722699"/>
                  <a:pt x="493606" y="142108"/>
                  <a:pt x="1149790" y="7834"/>
                </a:cubicBezTo>
                <a:close/>
              </a:path>
            </a:pathLst>
          </a:custGeom>
          <a:solidFill>
            <a:srgbClr val="BFBFBF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6809101" y="5475692"/>
            <a:ext cx="2036348" cy="1382308"/>
          </a:xfrm>
          <a:custGeom>
            <a:avLst/>
            <a:gdLst/>
            <a:ahLst/>
            <a:cxnLst/>
            <a:rect l="l" t="t" r="r" b="b"/>
            <a:pathLst>
              <a:path w="2036348" h="1382308" extrusionOk="0">
                <a:moveTo>
                  <a:pt x="1018174" y="0"/>
                </a:moveTo>
                <a:cubicBezTo>
                  <a:pt x="1580496" y="0"/>
                  <a:pt x="2036348" y="455852"/>
                  <a:pt x="2036348" y="1018174"/>
                </a:cubicBezTo>
                <a:cubicBezTo>
                  <a:pt x="2036348" y="1123610"/>
                  <a:pt x="2020322" y="1225302"/>
                  <a:pt x="1990573" y="1320948"/>
                </a:cubicBezTo>
                <a:lnTo>
                  <a:pt x="1968115" y="1382308"/>
                </a:lnTo>
                <a:lnTo>
                  <a:pt x="1359071" y="1382308"/>
                </a:lnTo>
                <a:lnTo>
                  <a:pt x="1371803" y="1371803"/>
                </a:lnTo>
                <a:cubicBezTo>
                  <a:pt x="1462305" y="1281302"/>
                  <a:pt x="1518281" y="1156275"/>
                  <a:pt x="1518281" y="1018174"/>
                </a:cubicBezTo>
                <a:cubicBezTo>
                  <a:pt x="1518281" y="741973"/>
                  <a:pt x="1294375" y="518067"/>
                  <a:pt x="1018174" y="518067"/>
                </a:cubicBezTo>
                <a:cubicBezTo>
                  <a:pt x="741973" y="518067"/>
                  <a:pt x="518067" y="741973"/>
                  <a:pt x="518067" y="1018174"/>
                </a:cubicBezTo>
                <a:cubicBezTo>
                  <a:pt x="518067" y="1156275"/>
                  <a:pt x="574044" y="1281302"/>
                  <a:pt x="664545" y="1371803"/>
                </a:cubicBezTo>
                <a:lnTo>
                  <a:pt x="677278" y="1382308"/>
                </a:lnTo>
                <a:lnTo>
                  <a:pt x="68234" y="1382308"/>
                </a:lnTo>
                <a:lnTo>
                  <a:pt x="45775" y="1320948"/>
                </a:lnTo>
                <a:cubicBezTo>
                  <a:pt x="16026" y="1225302"/>
                  <a:pt x="0" y="1123610"/>
                  <a:pt x="0" y="1018174"/>
                </a:cubicBezTo>
                <a:cubicBezTo>
                  <a:pt x="0" y="455852"/>
                  <a:pt x="455852" y="0"/>
                  <a:pt x="1018174" y="0"/>
                </a:cubicBezTo>
                <a:close/>
              </a:path>
            </a:pathLst>
          </a:custGeom>
          <a:solidFill>
            <a:schemeClr val="lt1">
              <a:alpha val="4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0" y="0"/>
            <a:ext cx="215153" cy="6858000"/>
          </a:xfrm>
          <a:prstGeom prst="rect">
            <a:avLst/>
          </a:prstGeom>
          <a:gradFill>
            <a:gsLst>
              <a:gs pos="0">
                <a:srgbClr val="B71312"/>
              </a:gs>
              <a:gs pos="100000">
                <a:srgbClr val="01008B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6" r:id="rId4"/>
    <p:sldLayoutId id="2147483657" r:id="rId5"/>
    <p:sldLayoutId id="2147483659" r:id="rId6"/>
    <p:sldLayoutId id="2147483661" r:id="rId7"/>
    <p:sldLayoutId id="2147483662" r:id="rId8"/>
    <p:sldLayoutId id="2147483663" r:id="rId9"/>
    <p:sldLayoutId id="2147483664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7"/>
          <p:cNvSpPr txBox="1">
            <a:spLocks noGrp="1"/>
          </p:cNvSpPr>
          <p:nvPr>
            <p:ph type="ctrTitle"/>
          </p:nvPr>
        </p:nvSpPr>
        <p:spPr>
          <a:xfrm>
            <a:off x="728699" y="3603812"/>
            <a:ext cx="10028947" cy="1798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Roboto" panose="02000000000000000000"/>
              <a:buNone/>
            </a:pPr>
            <a:r>
              <a:rPr lang="ru-RU" sz="5400" b="1" i="0" dirty="0">
                <a:solidFill>
                  <a:schemeClr val="bg1"/>
                </a:solidFill>
                <a:effectLst/>
                <a:latin typeface="MailSans"/>
              </a:rPr>
              <a:t>ДРУЖБА ДЕТЕЙ </a:t>
            </a:r>
            <a:br>
              <a:rPr lang="ru-RU" sz="5400" b="1" i="0" dirty="0">
                <a:solidFill>
                  <a:schemeClr val="bg1"/>
                </a:solidFill>
                <a:effectLst/>
                <a:latin typeface="MailSans"/>
              </a:rPr>
            </a:br>
            <a:r>
              <a:rPr lang="ru-RU" sz="5400" b="1" i="0" dirty="0">
                <a:solidFill>
                  <a:schemeClr val="bg1"/>
                </a:solidFill>
                <a:effectLst/>
                <a:latin typeface="MailSans"/>
              </a:rPr>
              <a:t>И СЕТЬ СОЦИАЛЬНЫХ КОНТАКТОВ</a:t>
            </a:r>
            <a:endParaRPr lang="ru-RU" sz="16600" b="1" dirty="0">
              <a:solidFill>
                <a:schemeClr val="bg1"/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156" name="Google Shape;156;p17"/>
          <p:cNvSpPr txBox="1">
            <a:spLocks noGrp="1"/>
          </p:cNvSpPr>
          <p:nvPr>
            <p:ph type="subTitle" idx="1"/>
          </p:nvPr>
        </p:nvSpPr>
        <p:spPr>
          <a:xfrm>
            <a:off x="430306" y="5794350"/>
            <a:ext cx="8770065" cy="106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ru-RU" i="1" dirty="0">
                <a:latin typeface="Helvetica Neue Light" panose="020B0604020202090204"/>
                <a:ea typeface="Helvetica Neue Light" panose="020B0604020202090204"/>
                <a:cs typeface="Helvetica Neue Light" panose="020B0604020202090204"/>
                <a:sym typeface="Helvetica Neue Light" panose="020B0604020202090204"/>
              </a:rPr>
              <a:t>ПРИСТУПА Елена Николаевна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ru-RU" i="1" dirty="0">
                <a:latin typeface="Helvetica Neue Light" panose="020B0604020202090204"/>
                <a:ea typeface="Helvetica Neue Light" panose="020B0604020202090204"/>
                <a:cs typeface="Helvetica Neue Light" panose="020B0604020202090204"/>
                <a:sym typeface="Helvetica Neue Light" panose="020B0604020202090204"/>
              </a:rPr>
              <a:t> </a:t>
            </a:r>
            <a:r>
              <a:rPr lang="ru-RU" i="1" dirty="0" err="1">
                <a:latin typeface="Helvetica Neue Light" panose="020B0604020202090204"/>
                <a:ea typeface="Helvetica Neue Light" panose="020B0604020202090204"/>
                <a:cs typeface="Helvetica Neue Light" panose="020B0604020202090204"/>
                <a:sym typeface="Helvetica Neue Light" panose="020B0604020202090204"/>
              </a:rPr>
              <a:t>д.п.н</a:t>
            </a:r>
            <a:r>
              <a:rPr lang="ru-RU" i="1" dirty="0">
                <a:latin typeface="Helvetica Neue Light" panose="020B0604020202090204"/>
                <a:ea typeface="Helvetica Neue Light" panose="020B0604020202090204"/>
                <a:cs typeface="Helvetica Neue Light" panose="020B0604020202090204"/>
                <a:sym typeface="Helvetica Neue Light" panose="020B0604020202090204"/>
              </a:rPr>
              <a:t>., профессор, директор ФГБНУ ИВФ РАО</a:t>
            </a:r>
            <a:endParaRPr i="1" dirty="0">
              <a:latin typeface="Helvetica Neue Light" panose="020B0604020202090204"/>
              <a:ea typeface="Helvetica Neue Light" panose="020B0604020202090204"/>
              <a:cs typeface="Helvetica Neue Light" panose="020B0604020202090204"/>
              <a:sym typeface="Helvetica Neue Light" panose="020B060402020209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extLst>
              <a:ext uri="{FF2B5EF4-FFF2-40B4-BE49-F238E27FC236}">
                <a16:creationId xmlns:a16="http://schemas.microsoft.com/office/drawing/2014/main" id="{07B095AE-4957-2F26-86E0-4006428B8E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C47A02-A27E-509D-C47E-3517F47E7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749" y="238802"/>
            <a:ext cx="6268357" cy="661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47D57-ED41-47BE-8E4C-86ECC528A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093" y="221311"/>
            <a:ext cx="8771965" cy="1129255"/>
          </a:xfrm>
        </p:spPr>
        <p:txBody>
          <a:bodyPr/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СОЦИАЛЬНАЯ СИТУАЦИЯ РАЗВИТИЯ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C2781C6-5B7B-4B68-8AB2-C45C6076736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" t="25561" r="10272" b="15035"/>
          <a:stretch/>
        </p:blipFill>
        <p:spPr bwMode="auto">
          <a:xfrm>
            <a:off x="951316" y="1658469"/>
            <a:ext cx="9791806" cy="507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98898FE-942B-4D91-BB64-F3D63784E2E0}"/>
              </a:ext>
            </a:extLst>
          </p:cNvPr>
          <p:cNvCxnSpPr/>
          <p:nvPr/>
        </p:nvCxnSpPr>
        <p:spPr>
          <a:xfrm>
            <a:off x="7344139" y="4197085"/>
            <a:ext cx="31957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7E01FFB8-0B2E-4614-AE0B-9031D0B4C142}"/>
              </a:ext>
            </a:extLst>
          </p:cNvPr>
          <p:cNvCxnSpPr/>
          <p:nvPr/>
        </p:nvCxnSpPr>
        <p:spPr>
          <a:xfrm>
            <a:off x="7547339" y="4400285"/>
            <a:ext cx="31957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FD24C6DC-282E-427B-B9CD-BE02BACCDCDA}"/>
              </a:ext>
            </a:extLst>
          </p:cNvPr>
          <p:cNvCxnSpPr/>
          <p:nvPr/>
        </p:nvCxnSpPr>
        <p:spPr>
          <a:xfrm>
            <a:off x="7750539" y="4603485"/>
            <a:ext cx="31957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oogle Shape;148;p15">
            <a:extLst>
              <a:ext uri="{FF2B5EF4-FFF2-40B4-BE49-F238E27FC236}">
                <a16:creationId xmlns:a16="http://schemas.microsoft.com/office/drawing/2014/main" id="{E1142DA1-6418-8AAE-B85C-FBD58106DE95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608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48B4A-77EF-C177-9B23-90A06821D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AABFDC-4FB7-5392-611F-594DC2156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9BE670-CD25-5A84-2F88-667D6D47C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B22D-6BD5-445C-8E95-855BC366B2CB}" type="slidenum">
              <a:rPr lang="ru-RU" smtClean="0"/>
              <a:t>12</a:t>
            </a:fld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813042D-1299-B009-A28C-C04477F98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0"/>
            <a:ext cx="79105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971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86546-CCCC-19C5-F3EF-DDDD5BE4D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3820A-C63E-97A3-935F-74EB2E9C9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5A20D0-9D1A-2466-D859-EA7F5E1C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B22D-6BD5-445C-8E95-855BC366B2CB}" type="slidenum">
              <a:rPr lang="ru-RU" smtClean="0"/>
              <a:t>13</a:t>
            </a:fld>
            <a:endParaRPr lang="ru-RU" dirty="0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8E6BF4B6-A04D-F86C-E478-3D95CF46C7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4A96C1-4465-26F8-9576-9E32999DA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91" y="0"/>
            <a:ext cx="11019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682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E01EC-C322-4429-ABBA-97689866A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693" y="443753"/>
            <a:ext cx="9794439" cy="139849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ЭТАПЫ НРАВСТВЕННОГО РАЗВИТИЯ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1CD6F6-2D6C-4289-88C6-71A61F3C1B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133" y="8700460"/>
            <a:ext cx="3793067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ru-RU"/>
            </a:defPPr>
            <a:lvl1pPr marL="0" algn="r" defTabSz="1219170" rtl="0" eaLnBrk="1" latinLnBrk="0" hangingPunct="1"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EE633B-87AA-49EC-9374-EC53634D302A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83A271F5-9D2F-43DD-9CEF-D06308416530}"/>
              </a:ext>
            </a:extLst>
          </p:cNvPr>
          <p:cNvCxnSpPr/>
          <p:nvPr/>
        </p:nvCxnSpPr>
        <p:spPr>
          <a:xfrm flipH="1">
            <a:off x="5577840" y="3429000"/>
            <a:ext cx="518160" cy="811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85B53BE8-C6F1-4705-8E13-FB7D041F06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29403"/>
              </p:ext>
            </p:extLst>
          </p:nvPr>
        </p:nvGraphicFramePr>
        <p:xfrm>
          <a:off x="1008529" y="1842247"/>
          <a:ext cx="10944122" cy="4467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Google Shape;291;p29">
            <a:extLst>
              <a:ext uri="{FF2B5EF4-FFF2-40B4-BE49-F238E27FC236}">
                <a16:creationId xmlns:a16="http://schemas.microsoft.com/office/drawing/2014/main" id="{D35B8161-2C2E-56C2-D556-92B1EA175855}"/>
              </a:ext>
            </a:extLst>
          </p:cNvPr>
          <p:cNvSpPr/>
          <p:nvPr/>
        </p:nvSpPr>
        <p:spPr>
          <a:xfrm>
            <a:off x="10097663" y="2161341"/>
            <a:ext cx="701592" cy="701484"/>
          </a:xfrm>
          <a:custGeom>
            <a:avLst/>
            <a:gdLst/>
            <a:ahLst/>
            <a:cxnLst/>
            <a:rect l="l" t="t" r="r" b="b"/>
            <a:pathLst>
              <a:path w="701592" h="701484" extrusionOk="0">
                <a:moveTo>
                  <a:pt x="701588" y="18887"/>
                </a:moveTo>
                <a:lnTo>
                  <a:pt x="701588" y="251115"/>
                </a:lnTo>
                <a:cubicBezTo>
                  <a:pt x="701566" y="256125"/>
                  <a:pt x="699594" y="260929"/>
                  <a:pt x="696088" y="264507"/>
                </a:cubicBezTo>
                <a:lnTo>
                  <a:pt x="273624" y="695935"/>
                </a:lnTo>
                <a:cubicBezTo>
                  <a:pt x="266604" y="703176"/>
                  <a:pt x="255046" y="703355"/>
                  <a:pt x="247805" y="696334"/>
                </a:cubicBezTo>
                <a:cubicBezTo>
                  <a:pt x="247588" y="696125"/>
                  <a:pt x="247376" y="695908"/>
                  <a:pt x="247170" y="695688"/>
                </a:cubicBezTo>
                <a:lnTo>
                  <a:pt x="5181" y="439949"/>
                </a:lnTo>
                <a:cubicBezTo>
                  <a:pt x="-1976" y="432285"/>
                  <a:pt x="-1682" y="420304"/>
                  <a:pt x="5841" y="413000"/>
                </a:cubicBezTo>
                <a:lnTo>
                  <a:pt x="123673" y="300420"/>
                </a:lnTo>
                <a:cubicBezTo>
                  <a:pt x="130913" y="293422"/>
                  <a:pt x="142455" y="293606"/>
                  <a:pt x="149467" y="300833"/>
                </a:cubicBezTo>
                <a:lnTo>
                  <a:pt x="265154" y="418940"/>
                </a:lnTo>
                <a:lnTo>
                  <a:pt x="669937" y="5523"/>
                </a:lnTo>
                <a:cubicBezTo>
                  <a:pt x="677092" y="-1754"/>
                  <a:pt x="688793" y="-1853"/>
                  <a:pt x="696069" y="5303"/>
                </a:cubicBezTo>
                <a:cubicBezTo>
                  <a:pt x="699704" y="8876"/>
                  <a:pt x="701701" y="13792"/>
                  <a:pt x="701588" y="18887"/>
                </a:cubicBezTo>
                <a:close/>
              </a:path>
            </a:pathLst>
          </a:custGeom>
          <a:gradFill>
            <a:gsLst>
              <a:gs pos="0">
                <a:srgbClr val="01008B"/>
              </a:gs>
              <a:gs pos="100000">
                <a:srgbClr val="B71312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pic>
        <p:nvPicPr>
          <p:cNvPr id="5" name="Google Shape;148;p15">
            <a:extLst>
              <a:ext uri="{FF2B5EF4-FFF2-40B4-BE49-F238E27FC236}">
                <a16:creationId xmlns:a16="http://schemas.microsoft.com/office/drawing/2014/main" id="{F1E33914-1180-6DA7-F389-CC72A9DF29CC}"/>
              </a:ext>
            </a:extLst>
          </p:cNvPr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7403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E1F1F8-21B2-4A33-A5F9-98251A864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7A6C68-C571-40F7-BCA0-958692B59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30E89FC-A795-4477-8B1F-419CFD3AD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85859"/>
            <a:ext cx="3186676" cy="41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D4315B8-5FAD-46D7-8D80-EF6599D4B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691" y="2682011"/>
            <a:ext cx="2880320" cy="369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7B9EBE4-78B0-44BF-A3BB-9A1A323BB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025" y="589848"/>
            <a:ext cx="2880320" cy="382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785D2F7E-BF11-4AA4-A1C2-7D8916FC4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997" y="2276872"/>
            <a:ext cx="2891004" cy="410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606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DF973-C87A-4A5E-B261-14C024402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1965"/>
            <a:ext cx="10972800" cy="1143000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ПОГОВОРКИ О ДРУЖБЕ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821413-2064-4954-8BD5-2628BFE01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930" y="1425388"/>
            <a:ext cx="11201400" cy="5230905"/>
          </a:xfrm>
        </p:spPr>
        <p:txBody>
          <a:bodyPr numCol="2">
            <a:normAutofit/>
          </a:bodyPr>
          <a:lstStyle/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Крепкую дружбу и водой не разольёшь.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Настоящий друг познаётся в беде.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Нет друга, так ищи, а нашёл — береги.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В настоящей дружбе так — сам пропадай, а друга из беды выручай.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Легче друга потерять, чем найти.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Человек без друга — что дерево без корней.</a:t>
            </a:r>
          </a:p>
          <a:p>
            <a:pPr algn="l"/>
            <a:r>
              <a:rPr lang="ru-RU" sz="2400" dirty="0" err="1">
                <a:solidFill>
                  <a:srgbClr val="212529"/>
                </a:solidFill>
                <a:latin typeface="system-ui"/>
              </a:rPr>
              <a:t>Какову</a:t>
            </a:r>
            <a:r>
              <a:rPr lang="ru-RU" sz="2400" dirty="0">
                <a:solidFill>
                  <a:srgbClr val="212529"/>
                </a:solidFill>
                <a:latin typeface="system-ui"/>
              </a:rPr>
              <a:t> дружбу заведёшь, </a:t>
            </a:r>
            <a:r>
              <a:rPr lang="ru-RU" sz="2400" dirty="0" err="1">
                <a:solidFill>
                  <a:srgbClr val="212529"/>
                </a:solidFill>
                <a:latin typeface="system-ui"/>
              </a:rPr>
              <a:t>такову</a:t>
            </a:r>
            <a:r>
              <a:rPr lang="ru-RU" sz="2400" dirty="0">
                <a:solidFill>
                  <a:srgbClr val="212529"/>
                </a:solidFill>
                <a:latin typeface="system-ui"/>
              </a:rPr>
              <a:t> и жизнь поведёшь.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Друг научит, а недруг проучит.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Для доброго друга не жаль ни хлеба, ни досуга.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Для дружбы нет расстояний.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Для друга ничего не жаль.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Верному другу цены нет.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Без беды друга не узнаешь.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Без друга в жизни туго.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Старый друг лучше новых двух.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Берись дружно — не будет грузно.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Человек без друзей, что птица без крыльев.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Не имей сто рублей, а имей сто друзей.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Не сошлись обычаем, не бывать дружбе.</a:t>
            </a:r>
          </a:p>
          <a:p>
            <a:pPr algn="l"/>
            <a:r>
              <a:rPr lang="ru-RU" sz="2400" dirty="0">
                <a:solidFill>
                  <a:srgbClr val="212529"/>
                </a:solidFill>
                <a:latin typeface="system-ui"/>
              </a:rPr>
              <a:t>С кем поведёшься, от того и наберёшься.</a:t>
            </a:r>
          </a:p>
          <a:p>
            <a:endParaRPr lang="ru-RU" sz="1867" dirty="0"/>
          </a:p>
        </p:txBody>
      </p:sp>
    </p:spTree>
    <p:extLst>
      <p:ext uri="{BB962C8B-B14F-4D97-AF65-F5344CB8AC3E}">
        <p14:creationId xmlns:p14="http://schemas.microsoft.com/office/powerpoint/2010/main" val="349964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38ECAC-168E-4742-91D6-39685F9D2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97" y="437103"/>
            <a:ext cx="10972800" cy="1143000"/>
          </a:xfrm>
        </p:spPr>
        <p:txBody>
          <a:bodyPr>
            <a:noAutofit/>
          </a:bodyPr>
          <a:lstStyle/>
          <a:p>
            <a:pPr algn="ctr"/>
            <a:r>
              <a:rPr lang="ru-RU" sz="3733" dirty="0">
                <a:solidFill>
                  <a:schemeClr val="accent1">
                    <a:lumMod val="50000"/>
                  </a:schemeClr>
                </a:solidFill>
              </a:rPr>
              <a:t>КОГНИТИВНЫЕ ПРИЗНАКИ КОНЦЕПТА «ДРУГ»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FAF18B0-1326-47BF-BB8F-AA01EAD71C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129089"/>
              </p:ext>
            </p:extLst>
          </p:nvPr>
        </p:nvGraphicFramePr>
        <p:xfrm>
          <a:off x="927846" y="1882588"/>
          <a:ext cx="11264153" cy="4426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AB17C3F-F5C5-4BD4-9218-4BAA8D1615B0}"/>
              </a:ext>
            </a:extLst>
          </p:cNvPr>
          <p:cNvSpPr txBox="1"/>
          <p:nvPr/>
        </p:nvSpPr>
        <p:spPr>
          <a:xfrm>
            <a:off x="5903978" y="5541235"/>
            <a:ext cx="6288023" cy="607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067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Черных П.Я. Историко-этимологический словарь современного русского языка: В 2 т. Т. 1. 3-е изд. стер. М.: Русский язык, 1999. 560 с</a:t>
            </a:r>
          </a:p>
        </p:txBody>
      </p:sp>
      <p:pic>
        <p:nvPicPr>
          <p:cNvPr id="3" name="Google Shape;148;p15">
            <a:extLst>
              <a:ext uri="{FF2B5EF4-FFF2-40B4-BE49-F238E27FC236}">
                <a16:creationId xmlns:a16="http://schemas.microsoft.com/office/drawing/2014/main" id="{18DD6499-4ED3-5D68-236B-16212CCB315E}"/>
              </a:ext>
            </a:extLst>
          </p:cNvPr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9495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6BE0F02C-80B7-77B6-A9F0-32BB83E8F0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1" y="2883353"/>
            <a:ext cx="11207540" cy="34616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F781DA6-94CB-4F5D-989D-BA64FFF42F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D875E29C-AD09-4BCE-4396-730EEAB342D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416859" y="163374"/>
            <a:ext cx="11631705" cy="1907474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СОЦИАЛЬНЫЕ ПРЕДСТАВЛЕНИЯ О ДРУЖБЕ </a:t>
            </a:r>
            <a:br>
              <a:rPr lang="ru-RU" sz="3600" dirty="0"/>
            </a:br>
            <a:r>
              <a:rPr lang="ru-RU" sz="3600" dirty="0"/>
              <a:t>(Е.В. Юркова, 2004)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DADF18CF-E25E-1472-736A-8B1410D8C6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53596"/>
              </p:ext>
            </p:extLst>
          </p:nvPr>
        </p:nvGraphicFramePr>
        <p:xfrm>
          <a:off x="954741" y="2514600"/>
          <a:ext cx="9205259" cy="3623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56761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45847-8451-4DC9-9759-B4314B904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2048"/>
            <a:ext cx="10972800" cy="1143000"/>
          </a:xfrm>
        </p:spPr>
        <p:txBody>
          <a:bodyPr>
            <a:noAutofit/>
          </a:bodyPr>
          <a:lstStyle/>
          <a:p>
            <a:pPr algn="ctr"/>
            <a:r>
              <a:rPr lang="ru-RU" sz="3733" dirty="0">
                <a:solidFill>
                  <a:schemeClr val="accent1">
                    <a:lumMod val="50000"/>
                  </a:schemeClr>
                </a:solidFill>
              </a:rPr>
              <a:t>Приемы </a:t>
            </a:r>
            <a:br>
              <a:rPr lang="ru-RU" sz="3733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733" dirty="0">
                <a:solidFill>
                  <a:schemeClr val="accent1">
                    <a:lumMod val="50000"/>
                  </a:schemeClr>
                </a:solidFill>
              </a:rPr>
              <a:t>для развития социальной сферы ребенка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2A5B2BB-3827-430F-A35F-38E6EE4F13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478956"/>
              </p:ext>
            </p:extLst>
          </p:nvPr>
        </p:nvGraphicFramePr>
        <p:xfrm>
          <a:off x="609599" y="1775012"/>
          <a:ext cx="11344835" cy="5082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oogle Shape;148;p15">
            <a:extLst>
              <a:ext uri="{FF2B5EF4-FFF2-40B4-BE49-F238E27FC236}">
                <a16:creationId xmlns:a16="http://schemas.microsoft.com/office/drawing/2014/main" id="{24998017-360C-17DE-F8AE-B2E5F8EC7778}"/>
              </a:ext>
            </a:extLst>
          </p:cNvPr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030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0FC7E-20E9-4306-B337-D948CDC4E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16B8CE4B-C212-4380-B9AB-8DC9CB0C591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33" y="69756"/>
            <a:ext cx="11829467" cy="678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664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6AF5E-F5BC-4C2A-900C-75C7AB94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64" y="282388"/>
            <a:ext cx="11573435" cy="132285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ОНТОГЕНЕЗА СОЦИАЛЬНОГО ИНТЕЛЛЕКТА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(Роберт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Селман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22C7B4C-9374-4A35-AF96-8D2C791A8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326711"/>
              </p:ext>
            </p:extLst>
          </p:nvPr>
        </p:nvGraphicFramePr>
        <p:xfrm>
          <a:off x="143339" y="1605241"/>
          <a:ext cx="11932120" cy="5252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oogle Shape;148;p15">
            <a:extLst>
              <a:ext uri="{FF2B5EF4-FFF2-40B4-BE49-F238E27FC236}">
                <a16:creationId xmlns:a16="http://schemas.microsoft.com/office/drawing/2014/main" id="{C82B190D-B45D-5937-61BB-1962C3A7E206}"/>
              </a:ext>
            </a:extLst>
          </p:cNvPr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79786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31AA2-C822-4013-81D6-913A3045D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92" y="437103"/>
            <a:ext cx="10972800" cy="11430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РАЗВИТИЯ ПРЕДСТАВЛЕНИЙ ДЕТЕЙ О МЕЖЛИЧНОСТНЫХ ОТНОШЕНИЯХ, О ДРУЖБЕ ВО ВЗАИМООТНОШЕНИЯХ СО СВЕРСТНИКАМИ (П. Эрвин)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C43D3C-3C5F-4333-AFED-8956B194D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600201"/>
            <a:ext cx="11713301" cy="4901140"/>
          </a:xfrm>
        </p:spPr>
        <p:txBody>
          <a:bodyPr>
            <a:normAutofit lnSpcReduction="10000"/>
          </a:bodyPr>
          <a:lstStyle/>
          <a:p>
            <a: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Эгоцентрический уровень (до 5 лет): </a:t>
            </a:r>
          </a:p>
          <a:p>
            <a:b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ребенку еще недоступно различение внутренних и внешних состояний, он не всегда может отделить свои внутренние переживания от переживаний других людей. </a:t>
            </a:r>
          </a:p>
          <a:p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для него означает </a:t>
            </a:r>
            <a:r>
              <a:rPr lang="ru-RU" sz="373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кратковременные контакты с другими детьми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ходе стихийно возникшей непродолжительной совместной игры. </a:t>
            </a:r>
          </a:p>
          <a:p>
            <a:endParaRPr lang="ru-RU" sz="5867" dirty="0"/>
          </a:p>
        </p:txBody>
      </p:sp>
    </p:spTree>
    <p:extLst>
      <p:ext uri="{BB962C8B-B14F-4D97-AF65-F5344CB8AC3E}">
        <p14:creationId xmlns:p14="http://schemas.microsoft.com/office/powerpoint/2010/main" val="145632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E8F2C-AA40-45CF-9B9D-A589D91B4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8ED8A4-6E8A-4367-B87A-4816847DB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349" y="836712"/>
            <a:ext cx="11617291" cy="5472608"/>
          </a:xfrm>
        </p:spPr>
        <p:txBody>
          <a:bodyPr>
            <a:normAutofit fontScale="92500"/>
          </a:bodyPr>
          <a:lstStyle/>
          <a:p>
            <a: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Субъективный уровень (5-9 лет):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b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ребенку уже доступно </a:t>
            </a:r>
            <a:r>
              <a:rPr lang="ru-RU" sz="373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разграничение собственных и чужих переживаний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однако он не понимает влияния своих действий и состояний на действия и состояния других людей. </a:t>
            </a:r>
            <a:b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для него означает положительные или нейтральные отношения с теми детьми, с которыми он регулярно предпочитает иметь общие виды деятельности, с которыми он </a:t>
            </a:r>
            <a:r>
              <a:rPr lang="ru-RU" sz="373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постоянно лично контактирует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5867" dirty="0"/>
          </a:p>
        </p:txBody>
      </p:sp>
      <p:pic>
        <p:nvPicPr>
          <p:cNvPr id="4" name="Google Shape;148;p15">
            <a:extLst>
              <a:ext uri="{FF2B5EF4-FFF2-40B4-BE49-F238E27FC236}">
                <a16:creationId xmlns:a16="http://schemas.microsoft.com/office/drawing/2014/main" id="{CE46D2DE-FA57-AB00-CA0E-ECAA2EE78753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612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2BC65-A77C-4320-A538-A5D553BFC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F58E8F-1B58-47D5-AEDF-24E8D13A7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349" y="836713"/>
            <a:ext cx="11343051" cy="5289452"/>
          </a:xfrm>
        </p:spPr>
        <p:txBody>
          <a:bodyPr>
            <a:normAutofit/>
          </a:bodyPr>
          <a:lstStyle/>
          <a:p>
            <a: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Реципрокный уровень (9-12 лет): </a:t>
            </a:r>
          </a:p>
          <a:p>
            <a:b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ребенок способен понимать чувства и переживания других людей, устанавливать причинно-следственные связи между собственными и чужими действиями и поступками. </a:t>
            </a:r>
          </a:p>
          <a:p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для него означает </a:t>
            </a:r>
            <a:r>
              <a:rPr lang="ru-RU" sz="373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отношения, основывающиеся на взаимных предпочтениях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3733" dirty="0"/>
          </a:p>
        </p:txBody>
      </p:sp>
      <p:pic>
        <p:nvPicPr>
          <p:cNvPr id="4" name="Google Shape;148;p15">
            <a:extLst>
              <a:ext uri="{FF2B5EF4-FFF2-40B4-BE49-F238E27FC236}">
                <a16:creationId xmlns:a16="http://schemas.microsoft.com/office/drawing/2014/main" id="{13B8771C-FDE1-7C2E-C684-83F049173FDF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4965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4A826F-FE99-4D35-8B30-838199E3B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83B3A3-CFF6-4827-AC62-3AEE1FE02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349" y="1028734"/>
            <a:ext cx="11343051" cy="5097431"/>
          </a:xfrm>
        </p:spPr>
        <p:txBody>
          <a:bodyPr>
            <a:noAutofit/>
          </a:bodyPr>
          <a:lstStyle/>
          <a:p>
            <a: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Взаимный уровень (12-15 лет): </a:t>
            </a:r>
          </a:p>
          <a:p>
            <a:br>
              <a:rPr lang="ru-RU" sz="3733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ребенок может понять, что думает о нем и об их отношениях другой человек, и может почувствовать степень его удовлетворенности этими отношениями. </a:t>
            </a:r>
          </a:p>
          <a:p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– </a:t>
            </a:r>
            <a:r>
              <a:rPr lang="ru-RU" sz="373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взаимный учет долговременных состояний и потребностей</a:t>
            </a:r>
            <a:r>
              <a:rPr lang="ru-RU" sz="37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возможность доверительно ими делиться, взаимную зависимость в действиях, целях и планах. </a:t>
            </a:r>
          </a:p>
          <a:p>
            <a:endParaRPr lang="ru-RU" sz="3733" dirty="0"/>
          </a:p>
        </p:txBody>
      </p:sp>
      <p:pic>
        <p:nvPicPr>
          <p:cNvPr id="4" name="Google Shape;148;p15">
            <a:extLst>
              <a:ext uri="{FF2B5EF4-FFF2-40B4-BE49-F238E27FC236}">
                <a16:creationId xmlns:a16="http://schemas.microsoft.com/office/drawing/2014/main" id="{BF6C6AC4-44D3-95E3-03C0-139BFF2340F2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09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7FC915-A05E-4BB6-8B55-943040DE9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FF0F3-7632-4620-B351-651935651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846139"/>
            <a:ext cx="11856640" cy="5463181"/>
          </a:xfrm>
        </p:spPr>
        <p:txBody>
          <a:bodyPr>
            <a:noAutofit/>
          </a:bodyPr>
          <a:lstStyle/>
          <a:p>
            <a:r>
              <a:rPr lang="ru-RU" sz="3467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Общественно-символический уровень (старше 15 лет): </a:t>
            </a:r>
            <a:br>
              <a:rPr lang="ru-RU" sz="3467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467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ребенку доступно понимание теоретических идей, ценностей и представлений, носителем которых является другой человек. </a:t>
            </a:r>
          </a:p>
          <a:p>
            <a:r>
              <a:rPr lang="ru-RU" sz="3467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для него – это отношения, в которых существуют </a:t>
            </a:r>
            <a:r>
              <a:rPr lang="ru-RU" sz="3467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взаимопонимание, взаимопомощь, базирующиеся на взаимной независимости</a:t>
            </a:r>
            <a:r>
              <a:rPr lang="ru-RU" sz="3467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признании права на личностные изменения и не требующие частого временного и пространственного единства.</a:t>
            </a:r>
          </a:p>
          <a:p>
            <a:endParaRPr lang="ru-RU" sz="3467" dirty="0"/>
          </a:p>
        </p:txBody>
      </p:sp>
      <p:pic>
        <p:nvPicPr>
          <p:cNvPr id="4" name="Google Shape;148;p15">
            <a:extLst>
              <a:ext uri="{FF2B5EF4-FFF2-40B4-BE49-F238E27FC236}">
                <a16:creationId xmlns:a16="http://schemas.microsoft.com/office/drawing/2014/main" id="{F6F9BFB8-588E-23F7-A70A-C02FB9E5467E}"/>
              </a:ext>
            </a:extLst>
          </p:cNvPr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4130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5C2BA2-DA77-1F9A-03D7-1C781A82A74B}"/>
              </a:ext>
            </a:extLst>
          </p:cNvPr>
          <p:cNvSpPr txBox="1"/>
          <p:nvPr/>
        </p:nvSpPr>
        <p:spPr>
          <a:xfrm>
            <a:off x="726141" y="792904"/>
            <a:ext cx="47620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МЕТОДЫ ИССЛЕДОВАНИЯ ФЕНОМЕНА «ДРУЖБА»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5C84A5-3B7B-3CB5-803E-0C17A7A7BEC9}"/>
              </a:ext>
            </a:extLst>
          </p:cNvPr>
          <p:cNvSpPr txBox="1"/>
          <p:nvPr/>
        </p:nvSpPr>
        <p:spPr>
          <a:xfrm>
            <a:off x="6472517" y="764071"/>
            <a:ext cx="5347448" cy="5329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беседы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психодиагностический метод (социометрия)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опроса (изучение отношений к близким людям Д. </a:t>
            </a:r>
            <a:r>
              <a:rPr lang="ru-RU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Чикетти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М. Линча (адаптация Т.В. </a:t>
            </a:r>
            <a:r>
              <a:rPr lang="ru-RU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Архиреевой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«Представления о дружбе» </a:t>
            </a: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(Е.В. Юрковой)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ассоциативный метод (Незаконченные предложения (М. Сакс, С. Леви)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проективные методы (рисунок и сочинение на тему «Мой друг»)</a:t>
            </a:r>
          </a:p>
        </p:txBody>
      </p:sp>
    </p:spTree>
    <p:extLst>
      <p:ext uri="{BB962C8B-B14F-4D97-AF65-F5344CB8AC3E}">
        <p14:creationId xmlns:p14="http://schemas.microsoft.com/office/powerpoint/2010/main" val="909289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663AB-E888-4282-9DF1-7861261F5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59" y="172940"/>
            <a:ext cx="11860402" cy="1326719"/>
          </a:xfrm>
        </p:spPr>
        <p:txBody>
          <a:bodyPr>
            <a:noAutofit/>
          </a:bodyPr>
          <a:lstStyle/>
          <a:p>
            <a:pPr algn="ctr"/>
            <a:r>
              <a:rPr lang="ru-RU" sz="4267" dirty="0">
                <a:solidFill>
                  <a:schemeClr val="accent1">
                    <a:lumMod val="50000"/>
                  </a:schemeClr>
                </a:solidFill>
              </a:rPr>
              <a:t>Техника  «Колесо жизни» («Колесо баланса»)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2489F46-1ADE-47E9-BA89-5B0B28B898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1599153"/>
            <a:ext cx="5184576" cy="508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148;p15">
            <a:extLst>
              <a:ext uri="{FF2B5EF4-FFF2-40B4-BE49-F238E27FC236}">
                <a16:creationId xmlns:a16="http://schemas.microsoft.com/office/drawing/2014/main" id="{EC7373DB-28F0-EEEA-A3B8-20859AA6D967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612909" y="5832034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8938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7B6714-F657-3A2C-9734-6698F2B14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2BEAA0-7D29-A537-6C67-072921529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CD77FD-75C3-4020-07B7-F360381E9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B22D-6BD5-445C-8E95-855BC366B2CB}" type="slidenum">
              <a:rPr lang="ru-RU" smtClean="0"/>
              <a:t>28</a:t>
            </a:fld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3CC944-DA0A-9A09-8D5A-0E5676BAE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161364"/>
            <a:ext cx="6851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43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16E8944F-763A-A64C-8DC6-42B316255A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463A8119-E339-AE17-F18A-6D86141E5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55" y="-10016"/>
            <a:ext cx="11092890" cy="687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00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1"/>
          <p:cNvSpPr txBox="1"/>
          <p:nvPr/>
        </p:nvSpPr>
        <p:spPr>
          <a:xfrm>
            <a:off x="6476055" y="2369755"/>
            <a:ext cx="182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Заголовок</a:t>
            </a:r>
            <a:endParaRPr sz="2400" b="1">
              <a:solidFill>
                <a:schemeClr val="lt1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88" name="Google Shape;188;p21"/>
          <p:cNvSpPr/>
          <p:nvPr/>
        </p:nvSpPr>
        <p:spPr>
          <a:xfrm rot="2277495">
            <a:off x="11832382" y="2214405"/>
            <a:ext cx="1756337" cy="1756337"/>
          </a:xfrm>
          <a:prstGeom prst="rtTriangl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Прямоугольный треугольник 1"/>
          <p:cNvSpPr/>
          <p:nvPr/>
        </p:nvSpPr>
        <p:spPr>
          <a:xfrm rot="2700000">
            <a:off x="10029825" y="1398905"/>
            <a:ext cx="4411980" cy="4411980"/>
          </a:xfrm>
          <a:prstGeom prst="rtTriangle">
            <a:avLst/>
          </a:prstGeom>
          <a:solidFill>
            <a:srgbClr val="9813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pic>
        <p:nvPicPr>
          <p:cNvPr id="148" name="Google Shape;148;p1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8539E0-22F2-9582-3F9B-48764B0DC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760" y="1195367"/>
            <a:ext cx="4819055" cy="481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2ED8C4-632D-0803-8B89-8F17C02C97AD}"/>
              </a:ext>
            </a:extLst>
          </p:cNvPr>
          <p:cNvSpPr txBox="1"/>
          <p:nvPr/>
        </p:nvSpPr>
        <p:spPr>
          <a:xfrm>
            <a:off x="553850" y="1316139"/>
            <a:ext cx="6239482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200"/>
              </a:spcAft>
              <a:buFont typeface="+mj-lt"/>
              <a:buAutoNum type="arabicPeriod"/>
            </a:pPr>
            <a:r>
              <a:rPr lang="ru-RU" sz="4400" b="0" i="0" dirty="0">
                <a:solidFill>
                  <a:srgbClr val="212529"/>
                </a:solidFill>
                <a:effectLst/>
                <a:latin typeface="-apple-system"/>
              </a:rPr>
              <a:t>Дружба как социальный феномен</a:t>
            </a:r>
          </a:p>
          <a:p>
            <a:pPr algn="l">
              <a:spcAft>
                <a:spcPts val="1200"/>
              </a:spcAft>
              <a:buFont typeface="+mj-lt"/>
              <a:buAutoNum type="arabicPeriod"/>
            </a:pPr>
            <a:r>
              <a:rPr lang="ru-RU" sz="4400" b="0" i="0" dirty="0">
                <a:solidFill>
                  <a:srgbClr val="212529"/>
                </a:solidFill>
                <a:effectLst/>
                <a:latin typeface="-apple-system"/>
              </a:rPr>
              <a:t>Социальный ресурс ребенка и подростка</a:t>
            </a:r>
          </a:p>
          <a:p>
            <a:pPr algn="l">
              <a:spcAft>
                <a:spcPts val="1200"/>
              </a:spcAft>
              <a:buFont typeface="+mj-lt"/>
              <a:buAutoNum type="arabicPeriod"/>
            </a:pPr>
            <a:r>
              <a:rPr lang="ru-RU" sz="4400" b="0" i="0" dirty="0">
                <a:solidFill>
                  <a:srgbClr val="212529"/>
                </a:solidFill>
                <a:effectLst/>
                <a:latin typeface="-apple-system"/>
              </a:rPr>
              <a:t>Сеть социальных контактов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718" y="0"/>
            <a:ext cx="9863668" cy="8295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ЧЕМОДАН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6C0E2-E98E-4530-A8D0-0310EF66E208}" type="slidenum">
              <a:rPr lang="ru-RU" smtClean="0"/>
              <a:t>30</a:t>
            </a:fld>
            <a:endParaRPr lang="ru-RU" dirty="0"/>
          </a:p>
        </p:txBody>
      </p:sp>
      <p:pic>
        <p:nvPicPr>
          <p:cNvPr id="12290" name="Picture 2" descr="https://images.ruyandagor.com/2017/06/havaalaninda-bavul-gormek-002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981" y="1228358"/>
            <a:ext cx="6146275" cy="541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8605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3"/>
          <p:cNvSpPr txBox="1"/>
          <p:nvPr/>
        </p:nvSpPr>
        <p:spPr>
          <a:xfrm>
            <a:off x="2299725" y="5958200"/>
            <a:ext cx="43419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rgbClr val="0A31A6"/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Приступа Елена Николаевна</a:t>
            </a:r>
            <a:endParaRPr sz="1800" b="1" dirty="0">
              <a:solidFill>
                <a:srgbClr val="0A31A6"/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05F0589E-7570-9FE3-D764-633C72A99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845" y="438100"/>
            <a:ext cx="3073827" cy="461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88CAE-93AC-40EC-885B-A5843063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6659"/>
            <a:ext cx="10972800" cy="1143000"/>
          </a:xfrm>
        </p:spPr>
        <p:txBody>
          <a:bodyPr>
            <a:noAutofit/>
          </a:bodyPr>
          <a:lstStyle/>
          <a:p>
            <a:r>
              <a:rPr lang="ru-RU" sz="4267" dirty="0">
                <a:solidFill>
                  <a:schemeClr val="accent1">
                    <a:lumMod val="50000"/>
                  </a:schemeClr>
                </a:solidFill>
              </a:rPr>
              <a:t>Проблемы социального развития ребенка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9659C54-3CB1-4D1B-9290-A5BFEA2D15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92221"/>
            <a:ext cx="5381851" cy="47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9322FE3-E6E8-91DF-191C-D78104C91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57" y="1646953"/>
            <a:ext cx="5165653" cy="485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78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4EEF7-BD4D-D35C-AB96-F4838544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90C1FB-A52F-06D7-1342-298803448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C25B94-669B-4F9A-8888-9BEA661B9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B22D-6BD5-445C-8E95-855BC366B2CB}" type="slidenum">
              <a:rPr lang="ru-RU" smtClean="0"/>
              <a:t>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1D7E11-D869-0EF2-74D2-BD027DF772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72" t="9412" r="5367" b="11961"/>
          <a:stretch/>
        </p:blipFill>
        <p:spPr>
          <a:xfrm>
            <a:off x="305995" y="649764"/>
            <a:ext cx="11886005" cy="608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64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938EA-848A-4CBB-BE8B-1FB3E2EAE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540" y="510988"/>
            <a:ext cx="11694459" cy="4935070"/>
          </a:xfrm>
        </p:spPr>
        <p:txBody>
          <a:bodyPr/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ж.: «отношения между людьми, основанные на взаимной привязанности, духовной близости, общности интересов и т. п. 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Взаимная расположенность, привязанность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характерная для таких отношений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Дружелюбие, взаимопонимание и т. п. между народами, странами, государствами». 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 «дружба» – товарищество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01A9D0-02D0-4CB0-988A-C3CCB9AB6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9662CE-98AB-43C9-90E7-EA8325759CA1}"/>
              </a:ext>
            </a:extLst>
          </p:cNvPr>
          <p:cNvSpPr txBox="1"/>
          <p:nvPr/>
        </p:nvSpPr>
        <p:spPr>
          <a:xfrm>
            <a:off x="5796401" y="6043242"/>
            <a:ext cx="6288023" cy="607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067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Черных П.Я. Историко-этимологический словарь современного русского языка: В 2 т. Т. 1. 3-е изд. стер. М.: Русский язык, 1999. 560 с</a:t>
            </a:r>
          </a:p>
        </p:txBody>
      </p:sp>
    </p:spTree>
    <p:extLst>
      <p:ext uri="{BB962C8B-B14F-4D97-AF65-F5344CB8AC3E}">
        <p14:creationId xmlns:p14="http://schemas.microsoft.com/office/powerpoint/2010/main" val="164335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6C0E2-E98E-4530-A8D0-0310EF66E208}" type="slidenum">
              <a:rPr lang="ru-RU" smtClean="0"/>
              <a:t>7</a:t>
            </a:fld>
            <a:endParaRPr lang="ru-RU" dirty="0"/>
          </a:p>
        </p:txBody>
      </p:sp>
      <p:pic>
        <p:nvPicPr>
          <p:cNvPr id="8194" name="Picture 2" descr="https://im0-tub-ru.yandex.net/i?id=a1afbf5304ed838f667c13c96e67364e-l&amp;n=1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3540" r="4907" b="9371"/>
          <a:stretch/>
        </p:blipFill>
        <p:spPr bwMode="auto">
          <a:xfrm>
            <a:off x="1007684" y="229791"/>
            <a:ext cx="11184316" cy="579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80128" y="6486917"/>
            <a:ext cx="483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dirty="0">
                <a:solidFill>
                  <a:srgbClr val="000000"/>
                </a:solidFill>
                <a:latin typeface="Ubuntu"/>
              </a:rPr>
              <a:t>Эдвард де </a:t>
            </a:r>
            <a:r>
              <a:rPr lang="ru-RU" dirty="0" err="1">
                <a:solidFill>
                  <a:srgbClr val="000000"/>
                </a:solidFill>
                <a:latin typeface="Ubuntu"/>
              </a:rPr>
              <a:t>Боно</a:t>
            </a:r>
            <a:r>
              <a:rPr lang="ru-RU" dirty="0">
                <a:solidFill>
                  <a:srgbClr val="000000"/>
                </a:solidFill>
                <a:latin typeface="Ubuntu"/>
              </a:rPr>
              <a:t> «Шесть шляп мышления» </a:t>
            </a:r>
            <a:endParaRPr lang="ru-RU" b="0" i="0" dirty="0">
              <a:solidFill>
                <a:srgbClr val="000000"/>
              </a:solidFill>
              <a:effectLst/>
              <a:latin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566901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8"/>
          <p:cNvSpPr txBox="1">
            <a:spLocks noGrp="1"/>
          </p:cNvSpPr>
          <p:nvPr>
            <p:ph type="body" idx="1"/>
          </p:nvPr>
        </p:nvSpPr>
        <p:spPr>
          <a:xfrm>
            <a:off x="6888670" y="49480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Дети-сироты и дети, оставшиеся без попечения родителей</a:t>
            </a:r>
            <a:endParaRPr sz="2000" dirty="0">
              <a:solidFill>
                <a:schemeClr val="accent1">
                  <a:lumMod val="50000"/>
                </a:schemeClr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67" name="Google Shape;267;p28"/>
          <p:cNvSpPr txBox="1">
            <a:spLocks noGrp="1"/>
          </p:cNvSpPr>
          <p:nvPr>
            <p:ph type="body" idx="3"/>
          </p:nvPr>
        </p:nvSpPr>
        <p:spPr>
          <a:xfrm>
            <a:off x="6235691" y="63452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sz="1600"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1</a:t>
            </a:r>
            <a:endParaRPr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68" name="Google Shape;268;p28"/>
          <p:cNvSpPr txBox="1">
            <a:spLocks noGrp="1"/>
          </p:cNvSpPr>
          <p:nvPr>
            <p:ph type="body" idx="4"/>
          </p:nvPr>
        </p:nvSpPr>
        <p:spPr>
          <a:xfrm>
            <a:off x="6888670" y="171963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Дети с ограничениями жизнедеятельности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69" name="Google Shape;269;p28"/>
          <p:cNvSpPr txBox="1">
            <a:spLocks noGrp="1"/>
          </p:cNvSpPr>
          <p:nvPr>
            <p:ph type="body" idx="5"/>
          </p:nvPr>
        </p:nvSpPr>
        <p:spPr>
          <a:xfrm>
            <a:off x="6235691" y="185935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sz="1600"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2</a:t>
            </a:r>
            <a:endParaRPr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0" name="Google Shape;270;p28"/>
          <p:cNvSpPr txBox="1">
            <a:spLocks noGrp="1"/>
          </p:cNvSpPr>
          <p:nvPr>
            <p:ph type="body" idx="6"/>
          </p:nvPr>
        </p:nvSpPr>
        <p:spPr>
          <a:xfrm>
            <a:off x="6888670" y="294446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Дети-мигранты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1" name="Google Shape;271;p28"/>
          <p:cNvSpPr txBox="1">
            <a:spLocks noGrp="1"/>
          </p:cNvSpPr>
          <p:nvPr>
            <p:ph type="body" idx="7"/>
          </p:nvPr>
        </p:nvSpPr>
        <p:spPr>
          <a:xfrm>
            <a:off x="6235691" y="308418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sz="1600"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3</a:t>
            </a:r>
            <a:endParaRPr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2" name="Google Shape;272;p28"/>
          <p:cNvSpPr txBox="1">
            <a:spLocks noGrp="1"/>
          </p:cNvSpPr>
          <p:nvPr>
            <p:ph type="body" idx="8"/>
          </p:nvPr>
        </p:nvSpPr>
        <p:spPr>
          <a:xfrm>
            <a:off x="6874516" y="4169296"/>
            <a:ext cx="4787393" cy="872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Дети, находящиеся на длительном лечении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3" name="Google Shape;273;p28"/>
          <p:cNvSpPr txBox="1">
            <a:spLocks noGrp="1"/>
          </p:cNvSpPr>
          <p:nvPr>
            <p:ph type="body" idx="9"/>
          </p:nvPr>
        </p:nvSpPr>
        <p:spPr>
          <a:xfrm>
            <a:off x="6221537" y="4309013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sz="1600"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4</a:t>
            </a:r>
            <a:endParaRPr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4" name="Google Shape;274;p28"/>
          <p:cNvSpPr txBox="1">
            <a:spLocks noGrp="1"/>
          </p:cNvSpPr>
          <p:nvPr>
            <p:ph type="body" idx="13"/>
          </p:nvPr>
        </p:nvSpPr>
        <p:spPr>
          <a:xfrm>
            <a:off x="6826851" y="5041321"/>
            <a:ext cx="4374549" cy="1668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Несовершеннолетние, находящиеся в трудной жизненной ситуации, сложной психологической ситуации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sp>
        <p:nvSpPr>
          <p:cNvPr id="275" name="Google Shape;275;p28"/>
          <p:cNvSpPr txBox="1">
            <a:spLocks noGrp="1"/>
          </p:cNvSpPr>
          <p:nvPr>
            <p:ph type="body" idx="14"/>
          </p:nvPr>
        </p:nvSpPr>
        <p:spPr>
          <a:xfrm>
            <a:off x="6216082" y="5525499"/>
            <a:ext cx="359695" cy="331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sz="1600">
                <a:latin typeface="Helvetica Neue" panose="020B0604020202090204"/>
                <a:ea typeface="Helvetica Neue" panose="020B0604020202090204"/>
                <a:cs typeface="Helvetica Neue" panose="020B0604020202090204"/>
                <a:sym typeface="Helvetica Neue" panose="020B0604020202090204"/>
              </a:rPr>
              <a:t>5</a:t>
            </a:r>
            <a:endParaRPr>
              <a:latin typeface="Helvetica Neue" panose="020B0604020202090204"/>
              <a:ea typeface="Helvetica Neue" panose="020B0604020202090204"/>
              <a:cs typeface="Helvetica Neue" panose="020B0604020202090204"/>
              <a:sym typeface="Helvetica Neue" panose="020B0604020202090204"/>
            </a:endParaRPr>
          </a:p>
        </p:txBody>
      </p:sp>
      <p:grpSp>
        <p:nvGrpSpPr>
          <p:cNvPr id="276" name="Google Shape;276;p28"/>
          <p:cNvGrpSpPr/>
          <p:nvPr/>
        </p:nvGrpSpPr>
        <p:grpSpPr>
          <a:xfrm>
            <a:off x="298167" y="94128"/>
            <a:ext cx="5430280" cy="5291653"/>
            <a:chOff x="3041589" y="4169296"/>
            <a:chExt cx="2190423" cy="1081677"/>
          </a:xfrm>
        </p:grpSpPr>
        <p:sp>
          <p:nvSpPr>
            <p:cNvPr id="277" name="Google Shape;277;p28"/>
            <p:cNvSpPr/>
            <p:nvPr/>
          </p:nvSpPr>
          <p:spPr>
            <a:xfrm>
              <a:off x="3041589" y="4169296"/>
              <a:ext cx="2190423" cy="710552"/>
            </a:xfrm>
            <a:prstGeom prst="rect">
              <a:avLst/>
            </a:prstGeom>
            <a:solidFill>
              <a:srgbClr val="B71312"/>
            </a:solidFill>
            <a:ln>
              <a:noFill/>
            </a:ln>
          </p:spPr>
          <p:txBody>
            <a:bodyPr spcFirstLastPara="1" wrap="square" lIns="0" tIns="64000" rIns="0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  <p:sp>
          <p:nvSpPr>
            <p:cNvPr id="278" name="Google Shape;278;p28"/>
            <p:cNvSpPr/>
            <p:nvPr/>
          </p:nvSpPr>
          <p:spPr>
            <a:xfrm rot="10800000" flipH="1">
              <a:off x="4860884" y="4879848"/>
              <a:ext cx="371125" cy="371125"/>
            </a:xfrm>
            <a:prstGeom prst="rtTriangle">
              <a:avLst/>
            </a:prstGeom>
            <a:solidFill>
              <a:srgbClr val="98131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279" name="Google Shape;279;p28"/>
          <p:cNvSpPr txBox="1"/>
          <p:nvPr/>
        </p:nvSpPr>
        <p:spPr>
          <a:xfrm>
            <a:off x="491112" y="613299"/>
            <a:ext cx="5019318" cy="3434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ctr">
              <a:lnSpc>
                <a:spcPct val="150000"/>
              </a:lnSpc>
              <a:buClr>
                <a:srgbClr val="FFFFFF"/>
              </a:buClr>
              <a:buSzPts val="1600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  <a:t>ДЕТИ И ПОДРОСТКИ, ИСПЫТЫВАЮЩИЕ ТРУДНОСТИ В ФОРМИРОВАНИИ СОЦИАЛЬНЫХ ПРЕДСТАВЛЕНИЙ </a:t>
            </a:r>
            <a:br>
              <a:rPr lang="ru-RU" sz="2000" b="1" i="0" dirty="0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</a:br>
            <a:r>
              <a:rPr lang="ru-RU" sz="2000" b="1" i="0" dirty="0">
                <a:solidFill>
                  <a:schemeClr val="bg1"/>
                </a:solidFill>
                <a:effectLst/>
                <a:latin typeface="PT Sans" panose="020B0503020203020204" pitchFamily="34" charset="-52"/>
              </a:rPr>
              <a:t>О ДРУЖБЕ В МЕЖЛИЧНОСТНЫХ ОТНОШЕНИЯХ</a:t>
            </a:r>
          </a:p>
        </p:txBody>
      </p:sp>
      <p:sp>
        <p:nvSpPr>
          <p:cNvPr id="110" name="Google Shape;110;p10"/>
          <p:cNvSpPr/>
          <p:nvPr/>
        </p:nvSpPr>
        <p:spPr>
          <a:xfrm>
            <a:off x="6090545" y="494806"/>
            <a:ext cx="610769" cy="610769"/>
          </a:xfrm>
          <a:prstGeom prst="ellipse">
            <a:avLst/>
          </a:prstGeom>
          <a:solidFill>
            <a:srgbClr val="98131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3" name="Google Shape;113;p10"/>
          <p:cNvSpPr/>
          <p:nvPr/>
        </p:nvSpPr>
        <p:spPr>
          <a:xfrm>
            <a:off x="6090545" y="1719636"/>
            <a:ext cx="610769" cy="610769"/>
          </a:xfrm>
          <a:prstGeom prst="ellipse">
            <a:avLst/>
          </a:prstGeom>
          <a:solidFill>
            <a:srgbClr val="0A31A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6" name="Google Shape;116;p10"/>
          <p:cNvSpPr/>
          <p:nvPr/>
        </p:nvSpPr>
        <p:spPr>
          <a:xfrm>
            <a:off x="6090545" y="2944466"/>
            <a:ext cx="610769" cy="610769"/>
          </a:xfrm>
          <a:prstGeom prst="ellipse">
            <a:avLst/>
          </a:prstGeom>
          <a:solidFill>
            <a:srgbClr val="98131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9" name="Google Shape;119;p10"/>
          <p:cNvSpPr/>
          <p:nvPr/>
        </p:nvSpPr>
        <p:spPr>
          <a:xfrm>
            <a:off x="6090545" y="4169296"/>
            <a:ext cx="610769" cy="610769"/>
          </a:xfrm>
          <a:prstGeom prst="ellipse">
            <a:avLst/>
          </a:prstGeom>
          <a:solidFill>
            <a:srgbClr val="0A31A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2" name="Google Shape;122;p10"/>
          <p:cNvSpPr/>
          <p:nvPr/>
        </p:nvSpPr>
        <p:spPr>
          <a:xfrm>
            <a:off x="6090545" y="5385782"/>
            <a:ext cx="610769" cy="610769"/>
          </a:xfrm>
          <a:prstGeom prst="ellipse">
            <a:avLst/>
          </a:prstGeom>
          <a:solidFill>
            <a:srgbClr val="98131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348" name="Google Shape;348;p3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75103" y="5818188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7525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3E6FA01B-7646-DC3B-82E1-70AB01D4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95882" y="361888"/>
            <a:ext cx="3719600" cy="3067112"/>
          </a:xfrm>
        </p:spPr>
        <p:txBody>
          <a:bodyPr>
            <a:normAutofit fontScale="92500"/>
          </a:bodyPr>
          <a:lstStyle/>
          <a:p>
            <a:pPr marL="127000" indent="0">
              <a:buNone/>
            </a:pPr>
            <a:r>
              <a:rPr lang="ru-RU" sz="2400" dirty="0">
                <a:solidFill>
                  <a:srgbClr val="C00000"/>
                </a:solidFill>
              </a:rPr>
              <a:t>Способность и готовность понимать и анализировать свое поведение и поведение другого человека; психологический ресурс. Прогнозирование вероятностных реакций человека</a:t>
            </a:r>
          </a:p>
          <a:p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98745F-42D1-0EF6-740B-9CA346EB7832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026654" y="3429000"/>
            <a:ext cx="3788828" cy="3067112"/>
          </a:xfrm>
        </p:spPr>
        <p:txBody>
          <a:bodyPr>
            <a:normAutofit/>
          </a:bodyPr>
          <a:lstStyle/>
          <a:p>
            <a:pPr marL="12700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Сформировалось социальных ценностей, системы отношений, социально значимых качеств и социальных паттернов поведения. Механизм социальной адаптации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FC2DB63-E645-CE8E-0227-4FA2DAD27327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910CC672-436A-276F-6975-CB0FE66622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0120297"/>
              </p:ext>
            </p:extLst>
          </p:nvPr>
        </p:nvGraphicFramePr>
        <p:xfrm>
          <a:off x="376518" y="268941"/>
          <a:ext cx="7395882" cy="6589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Google Shape;148;p15">
            <a:extLst>
              <a:ext uri="{FF2B5EF4-FFF2-40B4-BE49-F238E27FC236}">
                <a16:creationId xmlns:a16="http://schemas.microsoft.com/office/drawing/2014/main" id="{6B8B0CF8-22DB-0143-D826-0CF6EA5020D5}"/>
              </a:ext>
            </a:extLst>
          </p:cNvPr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366250" y="124325"/>
            <a:ext cx="1132401" cy="853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277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1058</Words>
  <Application>Microsoft Office PowerPoint</Application>
  <PresentationFormat>Широкоэкранный</PresentationFormat>
  <Paragraphs>110</Paragraphs>
  <Slides>31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4" baseType="lpstr">
      <vt:lpstr>Helvetica Neue</vt:lpstr>
      <vt:lpstr>system-ui</vt:lpstr>
      <vt:lpstr>Ubuntu</vt:lpstr>
      <vt:lpstr>Roboto Medium</vt:lpstr>
      <vt:lpstr>Calibri</vt:lpstr>
      <vt:lpstr>MailSans</vt:lpstr>
      <vt:lpstr>-apple-system</vt:lpstr>
      <vt:lpstr>PT Sans</vt:lpstr>
      <vt:lpstr>Arial</vt:lpstr>
      <vt:lpstr>Roboto</vt:lpstr>
      <vt:lpstr>Helvetica Neue Light</vt:lpstr>
      <vt:lpstr>Times New Roman</vt:lpstr>
      <vt:lpstr>Тема Office</vt:lpstr>
      <vt:lpstr>ДРУЖБА ДЕТЕЙ  И СЕТЬ СОЦИАЛЬНЫХ КОНТАКТОВ</vt:lpstr>
      <vt:lpstr>Презентация PowerPoint</vt:lpstr>
      <vt:lpstr>Презентация PowerPoint</vt:lpstr>
      <vt:lpstr>Проблемы социального развития ребенка</vt:lpstr>
      <vt:lpstr>Презентация PowerPoint</vt:lpstr>
      <vt:lpstr>ДРУЖБА  1. ж.: «отношения между людьми, основанные на взаимной привязанности, духовной близости, общности интересов и т. п.   2. Взаимная расположенность, привязанность, характерная для таких отношений 3. Дружелюбие, взаимопонимание и т. п. между народами, странами, государствами».   4. «дружба» – товарищество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СИТУАЦИЯ РАЗВИТИЯ</vt:lpstr>
      <vt:lpstr>Презентация PowerPoint</vt:lpstr>
      <vt:lpstr>Презентация PowerPoint</vt:lpstr>
      <vt:lpstr>ЭТАПЫ НРАВСТВЕННОГО РАЗВИТИЯ</vt:lpstr>
      <vt:lpstr>Презентация PowerPoint</vt:lpstr>
      <vt:lpstr>ПОГОВОРКИ О ДРУЖБЕ</vt:lpstr>
      <vt:lpstr>КОГНИТИВНЫЕ ПРИЗНАКИ КОНЦЕПТА «ДРУГ»</vt:lpstr>
      <vt:lpstr>Презентация PowerPoint</vt:lpstr>
      <vt:lpstr>Приемы  для развития социальной сферы ребенка</vt:lpstr>
      <vt:lpstr>МОДЕЛЬ ОНТОГЕНЕЗА СОЦИАЛЬНОГО ИНТЕЛЛЕКТА  (Роберт Селман)</vt:lpstr>
      <vt:lpstr>МОДЕЛЬ РАЗВИТИЯ ПРЕДСТАВЛЕНИЙ ДЕТЕЙ О МЕЖЛИЧНОСТНЫХ ОТНОШЕНИЯХ, О ДРУЖБЕ ВО ВЗАИМООТНОШЕНИЯХ СО СВЕРСТНИКАМИ (П. Эрвин)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Техника  «Колесо жизни» («Колесо баланса»)</vt:lpstr>
      <vt:lpstr>Презентация PowerPoint</vt:lpstr>
      <vt:lpstr>Презентация PowerPoint</vt:lpstr>
      <vt:lpstr>ЧЕМОДАН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ИЗ НЕСКОЛЬКИХ СЛОВ</dc:title>
  <dc:creator>user</dc:creator>
  <cp:lastModifiedBy>Елена Приступа</cp:lastModifiedBy>
  <cp:revision>31</cp:revision>
  <dcterms:created xsi:type="dcterms:W3CDTF">2023-06-05T13:59:00Z</dcterms:created>
  <dcterms:modified xsi:type="dcterms:W3CDTF">2023-06-12T18:07:24Z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147648AF735549ABA15A403E3992D2EC</vt:lpwstr>
  </property>
  <property fmtid="{D5CDD505-2E9C-101B-9397-08002B2CF9AE}" pid="3" name="KSOProductBuildVer">
    <vt:lpwstr>1049-11.2.0.11537</vt:lpwstr>
  </property>
</Properties>
</file>