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2"/>
  </p:notesMasterIdLst>
  <p:sldIdLst>
    <p:sldId id="266" r:id="rId3"/>
    <p:sldId id="395" r:id="rId4"/>
    <p:sldId id="259" r:id="rId5"/>
    <p:sldId id="258" r:id="rId6"/>
    <p:sldId id="261" r:id="rId7"/>
    <p:sldId id="262" r:id="rId8"/>
    <p:sldId id="304" r:id="rId9"/>
    <p:sldId id="394" r:id="rId10"/>
    <p:sldId id="38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79" autoAdjust="0"/>
    <p:restoredTop sz="94660"/>
  </p:normalViewPr>
  <p:slideViewPr>
    <p:cSldViewPr snapToGrid="0">
      <p:cViewPr varScale="1">
        <p:scale>
          <a:sx n="84" d="100"/>
          <a:sy n="84" d="100"/>
        </p:scale>
        <p:origin x="787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9ECE88-3460-4B4A-9C8E-A7A7ED4E91B6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2096A31-5C18-4DBD-8729-1D7E55525400}">
      <dgm:prSet/>
      <dgm:spPr/>
      <dgm:t>
        <a:bodyPr/>
        <a:lstStyle/>
        <a:p>
          <a:r>
            <a:rPr lang="ru-RU" dirty="0"/>
            <a:t>Не видят  ее проявления или не понимают последствия.</a:t>
          </a:r>
        </a:p>
        <a:p>
          <a:r>
            <a:rPr lang="ru-RU" dirty="0"/>
            <a:t>Сами «выгорели» и устали. </a:t>
          </a:r>
          <a:endParaRPr lang="en-US" dirty="0"/>
        </a:p>
      </dgm:t>
    </dgm:pt>
    <dgm:pt modelId="{0859A496-34EF-4330-BB63-3772A3B05FDB}" type="parTrans" cxnId="{6C40E8F0-44C0-4DE4-9CBC-F9DE42BD13F8}">
      <dgm:prSet/>
      <dgm:spPr/>
      <dgm:t>
        <a:bodyPr/>
        <a:lstStyle/>
        <a:p>
          <a:endParaRPr lang="en-US"/>
        </a:p>
      </dgm:t>
    </dgm:pt>
    <dgm:pt modelId="{9B3C177E-2109-4CBF-907B-34230F77EE10}" type="sibTrans" cxnId="{6C40E8F0-44C0-4DE4-9CBC-F9DE42BD13F8}">
      <dgm:prSet/>
      <dgm:spPr/>
      <dgm:t>
        <a:bodyPr/>
        <a:lstStyle/>
        <a:p>
          <a:endParaRPr lang="en-US"/>
        </a:p>
      </dgm:t>
    </dgm:pt>
    <dgm:pt modelId="{916A6A46-80B7-43DB-BBA8-5AAD6BE680F1}">
      <dgm:prSet/>
      <dgm:spPr/>
      <dgm:t>
        <a:bodyPr/>
        <a:lstStyle/>
        <a:p>
          <a:r>
            <a:rPr lang="ru-RU" dirty="0"/>
            <a:t>Воспринимают это как «работу через коллектив», забывая что коллектив еще надо создать, а в номинальной группе любое обращение  </a:t>
          </a:r>
        </a:p>
        <a:p>
          <a:r>
            <a:rPr lang="ru-RU" dirty="0"/>
            <a:t>к групповому давлению скорее всего превратиться  в травлю. </a:t>
          </a:r>
          <a:endParaRPr lang="en-US" dirty="0"/>
        </a:p>
      </dgm:t>
    </dgm:pt>
    <dgm:pt modelId="{EEE4C524-E4E6-4E69-9957-EF05247D78CF}" type="parTrans" cxnId="{BA63037E-B95D-438A-929D-29926C7D4C63}">
      <dgm:prSet/>
      <dgm:spPr/>
      <dgm:t>
        <a:bodyPr/>
        <a:lstStyle/>
        <a:p>
          <a:endParaRPr lang="en-US"/>
        </a:p>
      </dgm:t>
    </dgm:pt>
    <dgm:pt modelId="{7F9B7CCA-B578-4C30-8CE7-B91551ECF6A1}" type="sibTrans" cxnId="{BA63037E-B95D-438A-929D-29926C7D4C63}">
      <dgm:prSet/>
      <dgm:spPr/>
      <dgm:t>
        <a:bodyPr/>
        <a:lstStyle/>
        <a:p>
          <a:endParaRPr lang="en-US"/>
        </a:p>
      </dgm:t>
    </dgm:pt>
    <dgm:pt modelId="{0765E4D8-3CF1-4158-A994-4D77A3BE6665}" type="pres">
      <dgm:prSet presAssocID="{EA9ECE88-3460-4B4A-9C8E-A7A7ED4E91B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1CEF66-A875-4BF9-B9BA-B38E048B1863}" type="pres">
      <dgm:prSet presAssocID="{92096A31-5C18-4DBD-8729-1D7E5552540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38F314-81FD-4603-9628-7873A5DD92FF}" type="pres">
      <dgm:prSet presAssocID="{9B3C177E-2109-4CBF-907B-34230F77EE10}" presName="spacer" presStyleCnt="0"/>
      <dgm:spPr/>
    </dgm:pt>
    <dgm:pt modelId="{4E9FD699-2144-41ED-A7CD-914D9D9A7AA5}" type="pres">
      <dgm:prSet presAssocID="{916A6A46-80B7-43DB-BBA8-5AAD6BE680F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527363-1CCF-42DE-A5AC-5902CA1ACF61}" type="presOf" srcId="{92096A31-5C18-4DBD-8729-1D7E55525400}" destId="{811CEF66-A875-4BF9-B9BA-B38E048B1863}" srcOrd="0" destOrd="0" presId="urn:microsoft.com/office/officeart/2005/8/layout/vList2"/>
    <dgm:cxn modelId="{1ADCCE53-59AF-4CE1-80E0-09CF92A1173A}" type="presOf" srcId="{916A6A46-80B7-43DB-BBA8-5AAD6BE680F1}" destId="{4E9FD699-2144-41ED-A7CD-914D9D9A7AA5}" srcOrd="0" destOrd="0" presId="urn:microsoft.com/office/officeart/2005/8/layout/vList2"/>
    <dgm:cxn modelId="{7BB6AE86-4B7A-4DAF-9BB8-F8EBE1C4D3D3}" type="presOf" srcId="{EA9ECE88-3460-4B4A-9C8E-A7A7ED4E91B6}" destId="{0765E4D8-3CF1-4158-A994-4D77A3BE6665}" srcOrd="0" destOrd="0" presId="urn:microsoft.com/office/officeart/2005/8/layout/vList2"/>
    <dgm:cxn modelId="{BA63037E-B95D-438A-929D-29926C7D4C63}" srcId="{EA9ECE88-3460-4B4A-9C8E-A7A7ED4E91B6}" destId="{916A6A46-80B7-43DB-BBA8-5AAD6BE680F1}" srcOrd="1" destOrd="0" parTransId="{EEE4C524-E4E6-4E69-9957-EF05247D78CF}" sibTransId="{7F9B7CCA-B578-4C30-8CE7-B91551ECF6A1}"/>
    <dgm:cxn modelId="{6C40E8F0-44C0-4DE4-9CBC-F9DE42BD13F8}" srcId="{EA9ECE88-3460-4B4A-9C8E-A7A7ED4E91B6}" destId="{92096A31-5C18-4DBD-8729-1D7E55525400}" srcOrd="0" destOrd="0" parTransId="{0859A496-34EF-4330-BB63-3772A3B05FDB}" sibTransId="{9B3C177E-2109-4CBF-907B-34230F77EE10}"/>
    <dgm:cxn modelId="{916C7298-9827-478E-902C-50A2109496D0}" type="presParOf" srcId="{0765E4D8-3CF1-4158-A994-4D77A3BE6665}" destId="{811CEF66-A875-4BF9-B9BA-B38E048B1863}" srcOrd="0" destOrd="0" presId="urn:microsoft.com/office/officeart/2005/8/layout/vList2"/>
    <dgm:cxn modelId="{65F6AED0-8780-452B-932E-8E8BEA086793}" type="presParOf" srcId="{0765E4D8-3CF1-4158-A994-4D77A3BE6665}" destId="{9B38F314-81FD-4603-9628-7873A5DD92FF}" srcOrd="1" destOrd="0" presId="urn:microsoft.com/office/officeart/2005/8/layout/vList2"/>
    <dgm:cxn modelId="{0EF057D8-D462-424A-B210-AAE879B6253B}" type="presParOf" srcId="{0765E4D8-3CF1-4158-A994-4D77A3BE6665}" destId="{4E9FD699-2144-41ED-A7CD-914D9D9A7AA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BD5A57-CF80-402F-AB15-349CE7C48A46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4658FF4-F1F1-4D32-8D71-9726383A3E29}">
      <dgm:prSet/>
      <dgm:spPr/>
      <dgm:t>
        <a:bodyPr/>
        <a:lstStyle/>
        <a:p>
          <a:pPr algn="l"/>
          <a:r>
            <a:rPr lang="ru-RU" dirty="0"/>
            <a:t>Признание взрослым (классным руководителем) наличия в его группе травли как явления</a:t>
          </a:r>
          <a:endParaRPr lang="en-US" dirty="0"/>
        </a:p>
      </dgm:t>
    </dgm:pt>
    <dgm:pt modelId="{D77BDF82-D51B-496B-B2A9-88458CABD1A8}" type="parTrans" cxnId="{BE83C138-C5A4-46A7-A208-EF992CADC4ED}">
      <dgm:prSet/>
      <dgm:spPr/>
      <dgm:t>
        <a:bodyPr/>
        <a:lstStyle/>
        <a:p>
          <a:endParaRPr lang="en-US"/>
        </a:p>
      </dgm:t>
    </dgm:pt>
    <dgm:pt modelId="{2EDB8223-2E0F-4D32-9A29-637AFAA304BA}" type="sibTrans" cxnId="{BE83C138-C5A4-46A7-A208-EF992CADC4ED}">
      <dgm:prSet/>
      <dgm:spPr/>
      <dgm:t>
        <a:bodyPr/>
        <a:lstStyle/>
        <a:p>
          <a:endParaRPr lang="en-US"/>
        </a:p>
      </dgm:t>
    </dgm:pt>
    <dgm:pt modelId="{EF3027DB-763C-48B0-B021-DD00460230CC}">
      <dgm:prSet/>
      <dgm:spPr/>
      <dgm:t>
        <a:bodyPr/>
        <a:lstStyle/>
        <a:p>
          <a:r>
            <a:rPr lang="ru-RU" dirty="0"/>
            <a:t>Принятие взрослым на себя ответственности за решение проблемы. </a:t>
          </a:r>
        </a:p>
        <a:p>
          <a:r>
            <a:rPr lang="ru-RU" dirty="0"/>
            <a:t>Команда взрослых и согласованность.</a:t>
          </a:r>
          <a:endParaRPr lang="en-US" dirty="0"/>
        </a:p>
      </dgm:t>
    </dgm:pt>
    <dgm:pt modelId="{131448B5-2578-4C81-BADB-590E58A0D6A3}" type="parTrans" cxnId="{19FC3040-B06F-42C2-BD75-25CE58243E48}">
      <dgm:prSet/>
      <dgm:spPr/>
      <dgm:t>
        <a:bodyPr/>
        <a:lstStyle/>
        <a:p>
          <a:endParaRPr lang="en-US"/>
        </a:p>
      </dgm:t>
    </dgm:pt>
    <dgm:pt modelId="{91F5EC5F-FFB1-4C98-8727-EAB2561943F7}" type="sibTrans" cxnId="{19FC3040-B06F-42C2-BD75-25CE58243E48}">
      <dgm:prSet/>
      <dgm:spPr/>
      <dgm:t>
        <a:bodyPr/>
        <a:lstStyle/>
        <a:p>
          <a:endParaRPr lang="en-US"/>
        </a:p>
      </dgm:t>
    </dgm:pt>
    <dgm:pt modelId="{91624B65-663D-405C-859E-1841C5CFE4D7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/>
            <a:t>Обсуждение с учениками, что это является травлей, и что это категорически недопустимо. </a:t>
          </a:r>
          <a:endParaRPr lang="en-US" dirty="0"/>
        </a:p>
      </dgm:t>
    </dgm:pt>
    <dgm:pt modelId="{3EF6BB97-2A12-4CDF-8F82-43B81A91269C}" type="parTrans" cxnId="{22F41848-2BB4-4C3E-93A9-072996A11984}">
      <dgm:prSet/>
      <dgm:spPr/>
      <dgm:t>
        <a:bodyPr/>
        <a:lstStyle/>
        <a:p>
          <a:endParaRPr lang="en-US"/>
        </a:p>
      </dgm:t>
    </dgm:pt>
    <dgm:pt modelId="{E734EC05-ACB3-4159-97BA-BB1EE2D01A5D}" type="sibTrans" cxnId="{22F41848-2BB4-4C3E-93A9-072996A11984}">
      <dgm:prSet/>
      <dgm:spPr/>
      <dgm:t>
        <a:bodyPr/>
        <a:lstStyle/>
        <a:p>
          <a:endParaRPr lang="en-US"/>
        </a:p>
      </dgm:t>
    </dgm:pt>
    <dgm:pt modelId="{C7D55B0B-52B7-4F12-A7F1-90BE15FDA067}">
      <dgm:prSet/>
      <dgm:spPr/>
      <dgm:t>
        <a:bodyPr/>
        <a:lstStyle/>
        <a:p>
          <a:pPr marL="0" marR="0" lvl="0" indent="0" defTabSz="9334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dirty="0"/>
            <a:t>Восстановительные программы</a:t>
          </a:r>
        </a:p>
        <a:p>
          <a:pPr marL="0" marR="0" lvl="0" indent="0" defTabSz="9334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dirty="0"/>
            <a:t> (программы по заглаживанию вреда)</a:t>
          </a:r>
          <a:endParaRPr lang="en-US" dirty="0"/>
        </a:p>
      </dgm:t>
    </dgm:pt>
    <dgm:pt modelId="{03EFDB69-0F48-49D0-84C4-69CB1D23BA64}" type="parTrans" cxnId="{A3F425FA-DB7F-487D-9B89-8BF5868D6CC6}">
      <dgm:prSet/>
      <dgm:spPr/>
      <dgm:t>
        <a:bodyPr/>
        <a:lstStyle/>
        <a:p>
          <a:endParaRPr lang="en-US"/>
        </a:p>
      </dgm:t>
    </dgm:pt>
    <dgm:pt modelId="{C6999EBB-5713-4C9D-AD57-B00DF2C00234}" type="sibTrans" cxnId="{A3F425FA-DB7F-487D-9B89-8BF5868D6CC6}">
      <dgm:prSet/>
      <dgm:spPr/>
      <dgm:t>
        <a:bodyPr/>
        <a:lstStyle/>
        <a:p>
          <a:endParaRPr lang="en-US"/>
        </a:p>
      </dgm:t>
    </dgm:pt>
    <dgm:pt modelId="{70A583F2-5C8A-4A1C-98A3-B66BC46525AF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/>
            <a:t>Создание отношений, не допускающих  травли, особенно  в отсутствии взрослого</a:t>
          </a:r>
          <a:endParaRPr lang="en-US" dirty="0"/>
        </a:p>
        <a:p>
          <a:endParaRPr lang="ru-RU" dirty="0"/>
        </a:p>
      </dgm:t>
    </dgm:pt>
    <dgm:pt modelId="{83F8A8B7-5DC0-4049-9382-A006F852008A}" type="parTrans" cxnId="{E6903704-6C37-47CB-81A3-94398C91414B}">
      <dgm:prSet/>
      <dgm:spPr/>
      <dgm:t>
        <a:bodyPr/>
        <a:lstStyle/>
        <a:p>
          <a:endParaRPr lang="ru-RU"/>
        </a:p>
      </dgm:t>
    </dgm:pt>
    <dgm:pt modelId="{87E90096-B1D5-4D86-A748-75AE1421FA2A}" type="sibTrans" cxnId="{E6903704-6C37-47CB-81A3-94398C91414B}">
      <dgm:prSet/>
      <dgm:spPr/>
      <dgm:t>
        <a:bodyPr/>
        <a:lstStyle/>
        <a:p>
          <a:endParaRPr lang="ru-RU"/>
        </a:p>
      </dgm:t>
    </dgm:pt>
    <dgm:pt modelId="{6B4F7707-279F-437B-BCA0-F866DDAD4154}" type="pres">
      <dgm:prSet presAssocID="{BDBD5A57-CF80-402F-AB15-349CE7C48A4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084F60-95FB-4C00-96DC-27744B334D3A}" type="pres">
      <dgm:prSet presAssocID="{44658FF4-F1F1-4D32-8D71-9726383A3E2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FF0AA8-0D69-444B-8A71-20F6B9BD4CE2}" type="pres">
      <dgm:prSet presAssocID="{2EDB8223-2E0F-4D32-9A29-637AFAA304BA}" presName="spacer" presStyleCnt="0"/>
      <dgm:spPr/>
    </dgm:pt>
    <dgm:pt modelId="{3A8D4C09-490F-430F-9993-C7EBA7E68C41}" type="pres">
      <dgm:prSet presAssocID="{EF3027DB-763C-48B0-B021-DD00460230C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C77FC5-D3E4-4845-80FB-1856FB93E842}" type="pres">
      <dgm:prSet presAssocID="{91F5EC5F-FFB1-4C98-8727-EAB2561943F7}" presName="spacer" presStyleCnt="0"/>
      <dgm:spPr/>
    </dgm:pt>
    <dgm:pt modelId="{FCAB6985-1EC4-436B-B1AC-FBFDA3F6D97E}" type="pres">
      <dgm:prSet presAssocID="{91624B65-663D-405C-859E-1841C5CFE4D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799E52-572E-44D5-A273-EE8018C18F68}" type="pres">
      <dgm:prSet presAssocID="{E734EC05-ACB3-4159-97BA-BB1EE2D01A5D}" presName="spacer" presStyleCnt="0"/>
      <dgm:spPr/>
    </dgm:pt>
    <dgm:pt modelId="{DB8B7F07-4FEE-41D8-A473-2F8F983BF34D}" type="pres">
      <dgm:prSet presAssocID="{C7D55B0B-52B7-4F12-A7F1-90BE15FDA067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F47538-ACAC-4334-BB16-A506F9E41B97}" type="pres">
      <dgm:prSet presAssocID="{C6999EBB-5713-4C9D-AD57-B00DF2C00234}" presName="spacer" presStyleCnt="0"/>
      <dgm:spPr/>
    </dgm:pt>
    <dgm:pt modelId="{14DF1AA7-BF16-4A4C-BDCB-F48D2A02DE7A}" type="pres">
      <dgm:prSet presAssocID="{70A583F2-5C8A-4A1C-98A3-B66BC46525A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81132E-756D-4193-9A46-21A035664045}" type="presOf" srcId="{BDBD5A57-CF80-402F-AB15-349CE7C48A46}" destId="{6B4F7707-279F-437B-BCA0-F866DDAD4154}" srcOrd="0" destOrd="0" presId="urn:microsoft.com/office/officeart/2005/8/layout/vList2"/>
    <dgm:cxn modelId="{A3F425FA-DB7F-487D-9B89-8BF5868D6CC6}" srcId="{BDBD5A57-CF80-402F-AB15-349CE7C48A46}" destId="{C7D55B0B-52B7-4F12-A7F1-90BE15FDA067}" srcOrd="3" destOrd="0" parTransId="{03EFDB69-0F48-49D0-84C4-69CB1D23BA64}" sibTransId="{C6999EBB-5713-4C9D-AD57-B00DF2C00234}"/>
    <dgm:cxn modelId="{22F41848-2BB4-4C3E-93A9-072996A11984}" srcId="{BDBD5A57-CF80-402F-AB15-349CE7C48A46}" destId="{91624B65-663D-405C-859E-1841C5CFE4D7}" srcOrd="2" destOrd="0" parTransId="{3EF6BB97-2A12-4CDF-8F82-43B81A91269C}" sibTransId="{E734EC05-ACB3-4159-97BA-BB1EE2D01A5D}"/>
    <dgm:cxn modelId="{E6903704-6C37-47CB-81A3-94398C91414B}" srcId="{BDBD5A57-CF80-402F-AB15-349CE7C48A46}" destId="{70A583F2-5C8A-4A1C-98A3-B66BC46525AF}" srcOrd="4" destOrd="0" parTransId="{83F8A8B7-5DC0-4049-9382-A006F852008A}" sibTransId="{87E90096-B1D5-4D86-A748-75AE1421FA2A}"/>
    <dgm:cxn modelId="{19FC3040-B06F-42C2-BD75-25CE58243E48}" srcId="{BDBD5A57-CF80-402F-AB15-349CE7C48A46}" destId="{EF3027DB-763C-48B0-B021-DD00460230CC}" srcOrd="1" destOrd="0" parTransId="{131448B5-2578-4C81-BADB-590E58A0D6A3}" sibTransId="{91F5EC5F-FFB1-4C98-8727-EAB2561943F7}"/>
    <dgm:cxn modelId="{7D42D98A-AA5C-4B20-AAA1-7AC0AEA3450A}" type="presOf" srcId="{44658FF4-F1F1-4D32-8D71-9726383A3E29}" destId="{A4084F60-95FB-4C00-96DC-27744B334D3A}" srcOrd="0" destOrd="0" presId="urn:microsoft.com/office/officeart/2005/8/layout/vList2"/>
    <dgm:cxn modelId="{7C6EB800-D2C7-4EC6-8788-D9675AC0B266}" type="presOf" srcId="{EF3027DB-763C-48B0-B021-DD00460230CC}" destId="{3A8D4C09-490F-430F-9993-C7EBA7E68C41}" srcOrd="0" destOrd="0" presId="urn:microsoft.com/office/officeart/2005/8/layout/vList2"/>
    <dgm:cxn modelId="{BE83C138-C5A4-46A7-A208-EF992CADC4ED}" srcId="{BDBD5A57-CF80-402F-AB15-349CE7C48A46}" destId="{44658FF4-F1F1-4D32-8D71-9726383A3E29}" srcOrd="0" destOrd="0" parTransId="{D77BDF82-D51B-496B-B2A9-88458CABD1A8}" sibTransId="{2EDB8223-2E0F-4D32-9A29-637AFAA304BA}"/>
    <dgm:cxn modelId="{122F88D1-523A-4F47-9DC2-B5E211A641FE}" type="presOf" srcId="{91624B65-663D-405C-859E-1841C5CFE4D7}" destId="{FCAB6985-1EC4-436B-B1AC-FBFDA3F6D97E}" srcOrd="0" destOrd="0" presId="urn:microsoft.com/office/officeart/2005/8/layout/vList2"/>
    <dgm:cxn modelId="{BAFD627B-6FB8-46BA-B137-24BEA2172F8D}" type="presOf" srcId="{C7D55B0B-52B7-4F12-A7F1-90BE15FDA067}" destId="{DB8B7F07-4FEE-41D8-A473-2F8F983BF34D}" srcOrd="0" destOrd="0" presId="urn:microsoft.com/office/officeart/2005/8/layout/vList2"/>
    <dgm:cxn modelId="{0220C410-E9B9-4177-A972-0C757066920D}" type="presOf" srcId="{70A583F2-5C8A-4A1C-98A3-B66BC46525AF}" destId="{14DF1AA7-BF16-4A4C-BDCB-F48D2A02DE7A}" srcOrd="0" destOrd="0" presId="urn:microsoft.com/office/officeart/2005/8/layout/vList2"/>
    <dgm:cxn modelId="{057C1E9B-D044-4512-B76E-BFF81CF13589}" type="presParOf" srcId="{6B4F7707-279F-437B-BCA0-F866DDAD4154}" destId="{A4084F60-95FB-4C00-96DC-27744B334D3A}" srcOrd="0" destOrd="0" presId="urn:microsoft.com/office/officeart/2005/8/layout/vList2"/>
    <dgm:cxn modelId="{15256588-6AC5-4760-8D27-5E035CB95B82}" type="presParOf" srcId="{6B4F7707-279F-437B-BCA0-F866DDAD4154}" destId="{F5FF0AA8-0D69-444B-8A71-20F6B9BD4CE2}" srcOrd="1" destOrd="0" presId="urn:microsoft.com/office/officeart/2005/8/layout/vList2"/>
    <dgm:cxn modelId="{4CE001BE-3B6D-4D29-8DE1-92F86FA3DFC0}" type="presParOf" srcId="{6B4F7707-279F-437B-BCA0-F866DDAD4154}" destId="{3A8D4C09-490F-430F-9993-C7EBA7E68C41}" srcOrd="2" destOrd="0" presId="urn:microsoft.com/office/officeart/2005/8/layout/vList2"/>
    <dgm:cxn modelId="{892FAC99-8440-436A-B5B7-1577D505CFBE}" type="presParOf" srcId="{6B4F7707-279F-437B-BCA0-F866DDAD4154}" destId="{AEC77FC5-D3E4-4845-80FB-1856FB93E842}" srcOrd="3" destOrd="0" presId="urn:microsoft.com/office/officeart/2005/8/layout/vList2"/>
    <dgm:cxn modelId="{89793554-E303-40F8-BF53-E2C20855F03C}" type="presParOf" srcId="{6B4F7707-279F-437B-BCA0-F866DDAD4154}" destId="{FCAB6985-1EC4-436B-B1AC-FBFDA3F6D97E}" srcOrd="4" destOrd="0" presId="urn:microsoft.com/office/officeart/2005/8/layout/vList2"/>
    <dgm:cxn modelId="{4A69BB1D-A265-4735-B989-841B2E23C6C6}" type="presParOf" srcId="{6B4F7707-279F-437B-BCA0-F866DDAD4154}" destId="{BA799E52-572E-44D5-A273-EE8018C18F68}" srcOrd="5" destOrd="0" presId="urn:microsoft.com/office/officeart/2005/8/layout/vList2"/>
    <dgm:cxn modelId="{09E04C64-5D1B-476E-8832-8928C6DD4BF0}" type="presParOf" srcId="{6B4F7707-279F-437B-BCA0-F866DDAD4154}" destId="{DB8B7F07-4FEE-41D8-A473-2F8F983BF34D}" srcOrd="6" destOrd="0" presId="urn:microsoft.com/office/officeart/2005/8/layout/vList2"/>
    <dgm:cxn modelId="{5702FE45-0050-442E-B3A6-9FC4BC2AD700}" type="presParOf" srcId="{6B4F7707-279F-437B-BCA0-F866DDAD4154}" destId="{7FF47538-ACAC-4334-BB16-A506F9E41B97}" srcOrd="7" destOrd="0" presId="urn:microsoft.com/office/officeart/2005/8/layout/vList2"/>
    <dgm:cxn modelId="{384AFFF3-4D42-4327-8DC8-361588175CF5}" type="presParOf" srcId="{6B4F7707-279F-437B-BCA0-F866DDAD4154}" destId="{14DF1AA7-BF16-4A4C-BDCB-F48D2A02DE7A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B02CEB-210C-44BF-8CEB-E0CDE708EC2D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A47425E-AE19-468E-B200-7BC56F4A0944}">
      <dgm:prSet custT="1"/>
      <dgm:spPr>
        <a:solidFill>
          <a:schemeClr val="accent4"/>
        </a:solidFill>
      </dgm:spPr>
      <dgm:t>
        <a:bodyPr/>
        <a:lstStyle/>
        <a:p>
          <a:r>
            <a:rPr lang="ru-RU" sz="1200" dirty="0"/>
            <a:t>Храни-</a:t>
          </a:r>
          <a:r>
            <a:rPr lang="ru-RU" sz="1200" dirty="0" err="1"/>
            <a:t>тель</a:t>
          </a:r>
          <a:endParaRPr lang="en-US" sz="1200" dirty="0"/>
        </a:p>
      </dgm:t>
    </dgm:pt>
    <dgm:pt modelId="{AEB593C0-7356-4127-B041-170A53F04C15}" type="parTrans" cxnId="{A86F46D8-1DAE-4449-89D1-BB1AA87B0B3B}">
      <dgm:prSet/>
      <dgm:spPr/>
      <dgm:t>
        <a:bodyPr/>
        <a:lstStyle/>
        <a:p>
          <a:endParaRPr lang="en-US"/>
        </a:p>
      </dgm:t>
    </dgm:pt>
    <dgm:pt modelId="{7361234D-A300-49A2-ACDE-17471F821D40}" type="sibTrans" cxnId="{A86F46D8-1DAE-4449-89D1-BB1AA87B0B3B}">
      <dgm:prSet/>
      <dgm:spPr/>
      <dgm:t>
        <a:bodyPr/>
        <a:lstStyle/>
        <a:p>
          <a:endParaRPr lang="en-US"/>
        </a:p>
      </dgm:t>
    </dgm:pt>
    <dgm:pt modelId="{A77BCAD2-EE0C-45D3-B5E0-387A27B9134A}">
      <dgm:prSet custT="1"/>
      <dgm:spPr/>
      <dgm:t>
        <a:bodyPr/>
        <a:lstStyle/>
        <a:p>
          <a:endParaRPr lang="ru-RU" sz="1000" dirty="0"/>
        </a:p>
        <a:p>
          <a:r>
            <a:rPr lang="ru-RU" sz="1100" dirty="0"/>
            <a:t>Нейтраль-</a:t>
          </a:r>
          <a:r>
            <a:rPr lang="ru-RU" sz="1100" dirty="0" err="1"/>
            <a:t>ный</a:t>
          </a:r>
          <a:r>
            <a:rPr lang="ru-RU" sz="1100" dirty="0"/>
            <a:t> участник</a:t>
          </a:r>
          <a:endParaRPr lang="en-US" sz="1100" dirty="0"/>
        </a:p>
      </dgm:t>
    </dgm:pt>
    <dgm:pt modelId="{351B9883-0D8E-4513-B71E-CEC0AF101B24}" type="parTrans" cxnId="{3904566A-B67F-4554-9171-67CB62AEE9A4}">
      <dgm:prSet/>
      <dgm:spPr/>
      <dgm:t>
        <a:bodyPr/>
        <a:lstStyle/>
        <a:p>
          <a:endParaRPr lang="en-US"/>
        </a:p>
      </dgm:t>
    </dgm:pt>
    <dgm:pt modelId="{62F6E60F-EB27-4CF6-A5BB-7A2AD9901A9C}" type="sibTrans" cxnId="{3904566A-B67F-4554-9171-67CB62AEE9A4}">
      <dgm:prSet/>
      <dgm:spPr/>
      <dgm:t>
        <a:bodyPr/>
        <a:lstStyle/>
        <a:p>
          <a:endParaRPr lang="en-US"/>
        </a:p>
      </dgm:t>
    </dgm:pt>
    <dgm:pt modelId="{19985F37-0819-4494-8C37-9EFBBAB617D2}">
      <dgm:prSet custT="1"/>
      <dgm:spPr>
        <a:solidFill>
          <a:srgbClr val="00B050"/>
        </a:solidFill>
      </dgm:spPr>
      <dgm:t>
        <a:bodyPr/>
        <a:lstStyle/>
        <a:p>
          <a:r>
            <a:rPr lang="ru-RU" sz="1100" dirty="0"/>
            <a:t>Жертва</a:t>
          </a:r>
          <a:endParaRPr lang="en-US" sz="700" dirty="0"/>
        </a:p>
      </dgm:t>
    </dgm:pt>
    <dgm:pt modelId="{6C8B6122-332A-4DD7-A444-1036FAA0CA8C}" type="parTrans" cxnId="{06ED76F0-7E05-4188-98E8-5D5BF77D4195}">
      <dgm:prSet/>
      <dgm:spPr/>
      <dgm:t>
        <a:bodyPr/>
        <a:lstStyle/>
        <a:p>
          <a:endParaRPr lang="en-US"/>
        </a:p>
      </dgm:t>
    </dgm:pt>
    <dgm:pt modelId="{63AE4CD5-83A1-456E-A5CA-5C3491A8EEAD}" type="sibTrans" cxnId="{06ED76F0-7E05-4188-98E8-5D5BF77D4195}">
      <dgm:prSet/>
      <dgm:spPr/>
      <dgm:t>
        <a:bodyPr/>
        <a:lstStyle/>
        <a:p>
          <a:endParaRPr lang="en-US"/>
        </a:p>
      </dgm:t>
    </dgm:pt>
    <dgm:pt modelId="{85035D4E-0B8A-418F-AA56-86095019E7BB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dirty="0"/>
            <a:t>Психолог</a:t>
          </a:r>
          <a:endParaRPr lang="en-US" sz="1100" dirty="0"/>
        </a:p>
        <a:p>
          <a:pPr marL="0" lvl="0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dirty="0"/>
        </a:p>
      </dgm:t>
    </dgm:pt>
    <dgm:pt modelId="{8326B9A2-A881-45BF-B9B6-0FB83378F076}" type="parTrans" cxnId="{380DF505-23E9-4A62-97DB-1566CE16F628}">
      <dgm:prSet/>
      <dgm:spPr/>
      <dgm:t>
        <a:bodyPr/>
        <a:lstStyle/>
        <a:p>
          <a:endParaRPr lang="en-US"/>
        </a:p>
      </dgm:t>
    </dgm:pt>
    <dgm:pt modelId="{E84241A6-B268-4EB2-A562-05F12207CA29}" type="sibTrans" cxnId="{380DF505-23E9-4A62-97DB-1566CE16F628}">
      <dgm:prSet/>
      <dgm:spPr/>
      <dgm:t>
        <a:bodyPr/>
        <a:lstStyle/>
        <a:p>
          <a:endParaRPr lang="en-US"/>
        </a:p>
      </dgm:t>
    </dgm:pt>
    <dgm:pt modelId="{E064B51B-BB06-4472-9155-323EFCC488ED}">
      <dgm:prSet/>
      <dgm:spPr>
        <a:solidFill>
          <a:srgbClr val="FF0000"/>
        </a:solidFill>
      </dgm:spPr>
      <dgm:t>
        <a:bodyPr/>
        <a:lstStyle/>
        <a:p>
          <a:endParaRPr lang="ru-RU" dirty="0"/>
        </a:p>
        <a:p>
          <a:r>
            <a:rPr lang="ru-RU" dirty="0"/>
            <a:t>Обидчик</a:t>
          </a:r>
        </a:p>
        <a:p>
          <a:endParaRPr lang="en-US" dirty="0"/>
        </a:p>
      </dgm:t>
    </dgm:pt>
    <dgm:pt modelId="{00D5F01D-7FD3-4F0A-A6F0-10419B6F348B}" type="parTrans" cxnId="{39CAB7BA-A495-4DB5-A88A-DC6912285E94}">
      <dgm:prSet/>
      <dgm:spPr/>
      <dgm:t>
        <a:bodyPr/>
        <a:lstStyle/>
        <a:p>
          <a:endParaRPr lang="en-US"/>
        </a:p>
      </dgm:t>
    </dgm:pt>
    <dgm:pt modelId="{99385DD5-F73D-49BA-90FA-7BB24C2ED454}" type="sibTrans" cxnId="{39CAB7BA-A495-4DB5-A88A-DC6912285E94}">
      <dgm:prSet/>
      <dgm:spPr/>
      <dgm:t>
        <a:bodyPr/>
        <a:lstStyle/>
        <a:p>
          <a:endParaRPr lang="en-US"/>
        </a:p>
      </dgm:t>
    </dgm:pt>
    <dgm:pt modelId="{A202ECE6-2945-49B3-9938-98C28B20A3AF}">
      <dgm:prSet custT="1"/>
      <dgm:spPr/>
      <dgm:t>
        <a:bodyPr/>
        <a:lstStyle/>
        <a:p>
          <a:r>
            <a:rPr lang="ru-RU" sz="1100" dirty="0"/>
            <a:t>Классный рук. </a:t>
          </a:r>
          <a:endParaRPr lang="en-US" sz="1100" dirty="0"/>
        </a:p>
      </dgm:t>
    </dgm:pt>
    <dgm:pt modelId="{08F58421-392A-4308-983A-E1A978C337C1}" type="parTrans" cxnId="{9E55A692-EB7F-4D83-AE2D-5C3CBFF047E8}">
      <dgm:prSet/>
      <dgm:spPr/>
      <dgm:t>
        <a:bodyPr/>
        <a:lstStyle/>
        <a:p>
          <a:endParaRPr lang="en-US"/>
        </a:p>
      </dgm:t>
    </dgm:pt>
    <dgm:pt modelId="{7C7523D6-F54B-4F41-8E63-D47E2E60F4CF}" type="sibTrans" cxnId="{9E55A692-EB7F-4D83-AE2D-5C3CBFF047E8}">
      <dgm:prSet/>
      <dgm:spPr/>
      <dgm:t>
        <a:bodyPr/>
        <a:lstStyle/>
        <a:p>
          <a:endParaRPr lang="en-US"/>
        </a:p>
      </dgm:t>
    </dgm:pt>
    <dgm:pt modelId="{08E80B95-51BC-4F97-ABA9-A1932A561A1C}">
      <dgm:prSet custT="1"/>
      <dgm:spPr>
        <a:solidFill>
          <a:schemeClr val="accent4"/>
        </a:solidFill>
      </dgm:spPr>
      <dgm:t>
        <a:bodyPr/>
        <a:lstStyle/>
        <a:p>
          <a:r>
            <a:rPr lang="ru-RU" sz="1100" dirty="0"/>
            <a:t>Волонтер у доски</a:t>
          </a:r>
          <a:endParaRPr lang="en-US" sz="1100" dirty="0"/>
        </a:p>
      </dgm:t>
    </dgm:pt>
    <dgm:pt modelId="{72B296B4-5B14-4948-B22E-2BD9C24C0342}" type="parTrans" cxnId="{474E080F-3C37-4EDF-99F1-B987957FBBCF}">
      <dgm:prSet/>
      <dgm:spPr/>
      <dgm:t>
        <a:bodyPr/>
        <a:lstStyle/>
        <a:p>
          <a:endParaRPr lang="en-US"/>
        </a:p>
      </dgm:t>
    </dgm:pt>
    <dgm:pt modelId="{3BAE037C-7B7B-4A92-8B20-C8804F34B7BC}" type="sibTrans" cxnId="{474E080F-3C37-4EDF-99F1-B987957FBBCF}">
      <dgm:prSet/>
      <dgm:spPr/>
      <dgm:t>
        <a:bodyPr/>
        <a:lstStyle/>
        <a:p>
          <a:endParaRPr lang="en-US"/>
        </a:p>
      </dgm:t>
    </dgm:pt>
    <dgm:pt modelId="{E367417E-1128-4C23-9687-FB8A0ED8A9FD}">
      <dgm:prSet custT="1"/>
      <dgm:spPr>
        <a:solidFill>
          <a:srgbClr val="002060"/>
        </a:solidFill>
      </dgm:spPr>
      <dgm:t>
        <a:bodyPr/>
        <a:lstStyle/>
        <a:p>
          <a:r>
            <a:rPr lang="ru-RU" sz="1100" dirty="0" err="1"/>
            <a:t>Админис-тратор</a:t>
          </a:r>
          <a:endParaRPr lang="en-US" sz="600" dirty="0"/>
        </a:p>
      </dgm:t>
    </dgm:pt>
    <dgm:pt modelId="{AB223751-FA4D-464A-A22E-A051B3638432}" type="parTrans" cxnId="{2C3A059E-79CE-4333-8F97-B5DE58F84860}">
      <dgm:prSet/>
      <dgm:spPr/>
      <dgm:t>
        <a:bodyPr/>
        <a:lstStyle/>
        <a:p>
          <a:endParaRPr lang="en-US"/>
        </a:p>
      </dgm:t>
    </dgm:pt>
    <dgm:pt modelId="{36C3A65F-BB25-4C9A-BCB0-1D6A00BB14AB}" type="sibTrans" cxnId="{2C3A059E-79CE-4333-8F97-B5DE58F84860}">
      <dgm:prSet/>
      <dgm:spPr/>
      <dgm:t>
        <a:bodyPr/>
        <a:lstStyle/>
        <a:p>
          <a:endParaRPr lang="en-US"/>
        </a:p>
      </dgm:t>
    </dgm:pt>
    <dgm:pt modelId="{60934BB9-6D94-4561-9541-9091B1FB006F}">
      <dgm:prSet custT="1"/>
      <dgm:spPr/>
      <dgm:t>
        <a:bodyPr/>
        <a:lstStyle/>
        <a:p>
          <a:r>
            <a:rPr lang="ru-RU" sz="1100" dirty="0"/>
            <a:t>Нейтраль-</a:t>
          </a:r>
          <a:r>
            <a:rPr lang="ru-RU" sz="1100" dirty="0" err="1"/>
            <a:t>ный</a:t>
          </a:r>
          <a:r>
            <a:rPr lang="ru-RU" sz="1100" dirty="0"/>
            <a:t> участник</a:t>
          </a:r>
        </a:p>
      </dgm:t>
    </dgm:pt>
    <dgm:pt modelId="{5A0E9D57-D6A8-4377-9039-AE0C8E498F23}" type="parTrans" cxnId="{9B42BC67-CFF5-4D77-BA40-FED29762D0BB}">
      <dgm:prSet/>
      <dgm:spPr/>
      <dgm:t>
        <a:bodyPr/>
        <a:lstStyle/>
        <a:p>
          <a:endParaRPr lang="ru-RU"/>
        </a:p>
      </dgm:t>
    </dgm:pt>
    <dgm:pt modelId="{B8BF729F-B4E3-464A-BB82-997A9164B93B}" type="sibTrans" cxnId="{9B42BC67-CFF5-4D77-BA40-FED29762D0BB}">
      <dgm:prSet/>
      <dgm:spPr/>
      <dgm:t>
        <a:bodyPr/>
        <a:lstStyle/>
        <a:p>
          <a:endParaRPr lang="ru-RU"/>
        </a:p>
      </dgm:t>
    </dgm:pt>
    <dgm:pt modelId="{996BA53F-E38F-430C-88D4-A2CE2526BDC4}">
      <dgm:prSet/>
      <dgm:spPr>
        <a:solidFill>
          <a:schemeClr val="accent4"/>
        </a:solidFill>
      </dgm:spPr>
      <dgm:t>
        <a:bodyPr/>
        <a:lstStyle/>
        <a:p>
          <a:r>
            <a:rPr lang="ru-RU" dirty="0"/>
            <a:t>Волонтер</a:t>
          </a:r>
        </a:p>
      </dgm:t>
    </dgm:pt>
    <dgm:pt modelId="{6B2527E5-2230-44DA-91CC-C14655069581}" type="parTrans" cxnId="{A4FBFEC3-C647-4356-93F6-F1D2C509E04C}">
      <dgm:prSet/>
      <dgm:spPr/>
      <dgm:t>
        <a:bodyPr/>
        <a:lstStyle/>
        <a:p>
          <a:endParaRPr lang="ru-RU"/>
        </a:p>
      </dgm:t>
    </dgm:pt>
    <dgm:pt modelId="{AB292515-8C4B-43F7-83AB-A05CFDD67761}" type="sibTrans" cxnId="{A4FBFEC3-C647-4356-93F6-F1D2C509E04C}">
      <dgm:prSet/>
      <dgm:spPr/>
      <dgm:t>
        <a:bodyPr/>
        <a:lstStyle/>
        <a:p>
          <a:endParaRPr lang="ru-RU"/>
        </a:p>
      </dgm:t>
    </dgm:pt>
    <dgm:pt modelId="{4B178067-1103-42E3-A177-766575EAE2CE}" type="pres">
      <dgm:prSet presAssocID="{6FB02CEB-210C-44BF-8CEB-E0CDE708EC2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3F6709-4EF2-42CF-A9D5-C1DEBF58512C}" type="pres">
      <dgm:prSet presAssocID="{9A47425E-AE19-468E-B200-7BC56F4A0944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7FCAC7-F392-4F77-BE9A-D15B2A80A3B4}" type="pres">
      <dgm:prSet presAssocID="{7361234D-A300-49A2-ACDE-17471F821D40}" presName="sibTrans" presStyleLbl="sibTrans2D1" presStyleIdx="0" presStyleCnt="10" custScaleX="120819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F8A0F1DB-0D79-4DBF-8DF9-D00DCAA65525}" type="pres">
      <dgm:prSet presAssocID="{7361234D-A300-49A2-ACDE-17471F821D40}" presName="connectorText" presStyleLbl="sibTrans2D1" presStyleIdx="0" presStyleCnt="10"/>
      <dgm:spPr/>
      <dgm:t>
        <a:bodyPr/>
        <a:lstStyle/>
        <a:p>
          <a:endParaRPr lang="ru-RU"/>
        </a:p>
      </dgm:t>
    </dgm:pt>
    <dgm:pt modelId="{30E66E8C-4EBD-423D-A57C-D3C38394E492}" type="pres">
      <dgm:prSet presAssocID="{A77BCAD2-EE0C-45D3-B5E0-387A27B9134A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B26F71-8235-4604-AD47-4B945108E7B0}" type="pres">
      <dgm:prSet presAssocID="{62F6E60F-EB27-4CF6-A5BB-7A2AD9901A9C}" presName="sibTrans" presStyleLbl="sibTrans2D1" presStyleIdx="1" presStyleCnt="10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4A57151C-B5BC-4DC9-8CC8-0FC9F6D32F78}" type="pres">
      <dgm:prSet presAssocID="{62F6E60F-EB27-4CF6-A5BB-7A2AD9901A9C}" presName="connectorText" presStyleLbl="sibTrans2D1" presStyleIdx="1" presStyleCnt="10"/>
      <dgm:spPr/>
      <dgm:t>
        <a:bodyPr/>
        <a:lstStyle/>
        <a:p>
          <a:endParaRPr lang="ru-RU"/>
        </a:p>
      </dgm:t>
    </dgm:pt>
    <dgm:pt modelId="{45DF065A-F726-48CC-A0CA-50CEF27A7468}" type="pres">
      <dgm:prSet presAssocID="{19985F37-0819-4494-8C37-9EFBBAB617D2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A6C7C-1685-4E63-917D-604DE32D0E92}" type="pres">
      <dgm:prSet presAssocID="{63AE4CD5-83A1-456E-A5CA-5C3491A8EEAD}" presName="sibTrans" presStyleLbl="sibTrans2D1" presStyleIdx="2" presStyleCnt="10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CD933BC1-DBDB-4AC6-BBDB-852434137887}" type="pres">
      <dgm:prSet presAssocID="{63AE4CD5-83A1-456E-A5CA-5C3491A8EEAD}" presName="connectorText" presStyleLbl="sibTrans2D1" presStyleIdx="2" presStyleCnt="10"/>
      <dgm:spPr/>
      <dgm:t>
        <a:bodyPr/>
        <a:lstStyle/>
        <a:p>
          <a:endParaRPr lang="ru-RU"/>
        </a:p>
      </dgm:t>
    </dgm:pt>
    <dgm:pt modelId="{C8A420AC-6687-451E-8ABA-3A4CF3A72882}" type="pres">
      <dgm:prSet presAssocID="{85035D4E-0B8A-418F-AA56-86095019E7BB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45BADC-55FC-4FB2-B319-7D8BE09804C1}" type="pres">
      <dgm:prSet presAssocID="{E84241A6-B268-4EB2-A562-05F12207CA29}" presName="sibTrans" presStyleLbl="sibTrans2D1" presStyleIdx="3" presStyleCnt="10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C6746A56-82FD-451A-986A-6DC867D778AA}" type="pres">
      <dgm:prSet presAssocID="{E84241A6-B268-4EB2-A562-05F12207CA29}" presName="connectorText" presStyleLbl="sibTrans2D1" presStyleIdx="3" presStyleCnt="10"/>
      <dgm:spPr/>
      <dgm:t>
        <a:bodyPr/>
        <a:lstStyle/>
        <a:p>
          <a:endParaRPr lang="ru-RU"/>
        </a:p>
      </dgm:t>
    </dgm:pt>
    <dgm:pt modelId="{4217A977-E395-4462-ABBA-31674FA6D77D}" type="pres">
      <dgm:prSet presAssocID="{60934BB9-6D94-4561-9541-9091B1FB006F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A5392E-3E59-4540-BC73-F8D9ECE9E582}" type="pres">
      <dgm:prSet presAssocID="{B8BF729F-B4E3-464A-BB82-997A9164B93B}" presName="sibTrans" presStyleLbl="sibTrans2D1" presStyleIdx="4" presStyleCnt="10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F5A18F92-3297-470E-B045-DAB16B2DD278}" type="pres">
      <dgm:prSet presAssocID="{B8BF729F-B4E3-464A-BB82-997A9164B93B}" presName="connectorText" presStyleLbl="sibTrans2D1" presStyleIdx="4" presStyleCnt="10"/>
      <dgm:spPr/>
      <dgm:t>
        <a:bodyPr/>
        <a:lstStyle/>
        <a:p>
          <a:endParaRPr lang="ru-RU"/>
        </a:p>
      </dgm:t>
    </dgm:pt>
    <dgm:pt modelId="{F33A7E65-FD95-48DD-AA3B-9A43AD545825}" type="pres">
      <dgm:prSet presAssocID="{996BA53F-E38F-430C-88D4-A2CE2526BDC4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BDEB55-70DF-435F-B7BB-57B22EA0C47D}" type="pres">
      <dgm:prSet presAssocID="{AB292515-8C4B-43F7-83AB-A05CFDD67761}" presName="sibTrans" presStyleLbl="sibTrans2D1" presStyleIdx="5" presStyleCnt="10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5CCF9AB4-20DF-4D45-91D7-86485167A0CA}" type="pres">
      <dgm:prSet presAssocID="{AB292515-8C4B-43F7-83AB-A05CFDD67761}" presName="connectorText" presStyleLbl="sibTrans2D1" presStyleIdx="5" presStyleCnt="10"/>
      <dgm:spPr/>
      <dgm:t>
        <a:bodyPr/>
        <a:lstStyle/>
        <a:p>
          <a:endParaRPr lang="ru-RU"/>
        </a:p>
      </dgm:t>
    </dgm:pt>
    <dgm:pt modelId="{98CEE10B-922B-4ECB-89A0-E34D8934251A}" type="pres">
      <dgm:prSet presAssocID="{E064B51B-BB06-4472-9155-323EFCC488ED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802DEC-CCC0-4C49-AA9A-179C8BAD3BBD}" type="pres">
      <dgm:prSet presAssocID="{99385DD5-F73D-49BA-90FA-7BB24C2ED454}" presName="sibTrans" presStyleLbl="sibTrans2D1" presStyleIdx="6" presStyleCnt="10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269C7A6F-F69E-44CB-A072-FAA5BDE1A558}" type="pres">
      <dgm:prSet presAssocID="{99385DD5-F73D-49BA-90FA-7BB24C2ED454}" presName="connectorText" presStyleLbl="sibTrans2D1" presStyleIdx="6" presStyleCnt="10"/>
      <dgm:spPr/>
      <dgm:t>
        <a:bodyPr/>
        <a:lstStyle/>
        <a:p>
          <a:endParaRPr lang="ru-RU"/>
        </a:p>
      </dgm:t>
    </dgm:pt>
    <dgm:pt modelId="{504CEF61-408D-4679-8650-F73E9C179F02}" type="pres">
      <dgm:prSet presAssocID="{A202ECE6-2945-49B3-9938-98C28B20A3AF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8230E8-C967-44A8-BDEF-E2FADCBD879F}" type="pres">
      <dgm:prSet presAssocID="{7C7523D6-F54B-4F41-8E63-D47E2E60F4CF}" presName="sibTrans" presStyleLbl="sibTrans2D1" presStyleIdx="7" presStyleCnt="10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84B491B6-6E96-45FF-98C2-1EDC26543F4B}" type="pres">
      <dgm:prSet presAssocID="{7C7523D6-F54B-4F41-8E63-D47E2E60F4CF}" presName="connectorText" presStyleLbl="sibTrans2D1" presStyleIdx="7" presStyleCnt="10"/>
      <dgm:spPr/>
      <dgm:t>
        <a:bodyPr/>
        <a:lstStyle/>
        <a:p>
          <a:endParaRPr lang="ru-RU"/>
        </a:p>
      </dgm:t>
    </dgm:pt>
    <dgm:pt modelId="{210D1D31-454F-4D25-ADEF-BDDB366AA8A6}" type="pres">
      <dgm:prSet presAssocID="{08E80B95-51BC-4F97-ABA9-A1932A561A1C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7B3D03-C9A7-4198-8024-30FAB4BDDD92}" type="pres">
      <dgm:prSet presAssocID="{3BAE037C-7B7B-4A92-8B20-C8804F34B7BC}" presName="sibTrans" presStyleLbl="sibTrans2D1" presStyleIdx="8" presStyleCnt="10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67867887-8209-415A-AA4B-C3E730593E9C}" type="pres">
      <dgm:prSet presAssocID="{3BAE037C-7B7B-4A92-8B20-C8804F34B7BC}" presName="connectorText" presStyleLbl="sibTrans2D1" presStyleIdx="8" presStyleCnt="10"/>
      <dgm:spPr/>
      <dgm:t>
        <a:bodyPr/>
        <a:lstStyle/>
        <a:p>
          <a:endParaRPr lang="ru-RU"/>
        </a:p>
      </dgm:t>
    </dgm:pt>
    <dgm:pt modelId="{B2D8E9C0-E7FC-490D-9F3B-FFD01C0B639F}" type="pres">
      <dgm:prSet presAssocID="{E367417E-1128-4C23-9687-FB8A0ED8A9FD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09F0EE-332B-4404-BB47-64F6C22926E0}" type="pres">
      <dgm:prSet presAssocID="{36C3A65F-BB25-4C9A-BCB0-1D6A00BB14AB}" presName="sibTrans" presStyleLbl="sibTrans2D1" presStyleIdx="9" presStyleCnt="10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8A0CC1DB-FB4B-479A-8F80-B60B53186163}" type="pres">
      <dgm:prSet presAssocID="{36C3A65F-BB25-4C9A-BCB0-1D6A00BB14AB}" presName="connectorText" presStyleLbl="sibTrans2D1" presStyleIdx="9" presStyleCnt="10"/>
      <dgm:spPr/>
      <dgm:t>
        <a:bodyPr/>
        <a:lstStyle/>
        <a:p>
          <a:endParaRPr lang="ru-RU"/>
        </a:p>
      </dgm:t>
    </dgm:pt>
  </dgm:ptLst>
  <dgm:cxnLst>
    <dgm:cxn modelId="{D49B1C37-C25D-4209-B295-EDBB21A0CE04}" type="presOf" srcId="{08E80B95-51BC-4F97-ABA9-A1932A561A1C}" destId="{210D1D31-454F-4D25-ADEF-BDDB366AA8A6}" srcOrd="0" destOrd="0" presId="urn:microsoft.com/office/officeart/2005/8/layout/cycle2"/>
    <dgm:cxn modelId="{7DE57817-E28D-4270-9EDB-3CAC464E1175}" type="presOf" srcId="{36C3A65F-BB25-4C9A-BCB0-1D6A00BB14AB}" destId="{8A0CC1DB-FB4B-479A-8F80-B60B53186163}" srcOrd="1" destOrd="0" presId="urn:microsoft.com/office/officeart/2005/8/layout/cycle2"/>
    <dgm:cxn modelId="{3F33374F-B00B-482D-A0E5-4408154FD926}" type="presOf" srcId="{7361234D-A300-49A2-ACDE-17471F821D40}" destId="{F8A0F1DB-0D79-4DBF-8DF9-D00DCAA65525}" srcOrd="1" destOrd="0" presId="urn:microsoft.com/office/officeart/2005/8/layout/cycle2"/>
    <dgm:cxn modelId="{F806F3C2-F91B-4B8D-9C8E-6B47C82149DF}" type="presOf" srcId="{E84241A6-B268-4EB2-A562-05F12207CA29}" destId="{C6746A56-82FD-451A-986A-6DC867D778AA}" srcOrd="1" destOrd="0" presId="urn:microsoft.com/office/officeart/2005/8/layout/cycle2"/>
    <dgm:cxn modelId="{D13E6DF1-68C8-4DBE-9897-900FBAB104B8}" type="presOf" srcId="{99385DD5-F73D-49BA-90FA-7BB24C2ED454}" destId="{269C7A6F-F69E-44CB-A072-FAA5BDE1A558}" srcOrd="1" destOrd="0" presId="urn:microsoft.com/office/officeart/2005/8/layout/cycle2"/>
    <dgm:cxn modelId="{3904566A-B67F-4554-9171-67CB62AEE9A4}" srcId="{6FB02CEB-210C-44BF-8CEB-E0CDE708EC2D}" destId="{A77BCAD2-EE0C-45D3-B5E0-387A27B9134A}" srcOrd="1" destOrd="0" parTransId="{351B9883-0D8E-4513-B71E-CEC0AF101B24}" sibTransId="{62F6E60F-EB27-4CF6-A5BB-7A2AD9901A9C}"/>
    <dgm:cxn modelId="{39CAB7BA-A495-4DB5-A88A-DC6912285E94}" srcId="{6FB02CEB-210C-44BF-8CEB-E0CDE708EC2D}" destId="{E064B51B-BB06-4472-9155-323EFCC488ED}" srcOrd="6" destOrd="0" parTransId="{00D5F01D-7FD3-4F0A-A6F0-10419B6F348B}" sibTransId="{99385DD5-F73D-49BA-90FA-7BB24C2ED454}"/>
    <dgm:cxn modelId="{06ED76F0-7E05-4188-98E8-5D5BF77D4195}" srcId="{6FB02CEB-210C-44BF-8CEB-E0CDE708EC2D}" destId="{19985F37-0819-4494-8C37-9EFBBAB617D2}" srcOrd="2" destOrd="0" parTransId="{6C8B6122-332A-4DD7-A444-1036FAA0CA8C}" sibTransId="{63AE4CD5-83A1-456E-A5CA-5C3491A8EEAD}"/>
    <dgm:cxn modelId="{B6E58E24-220F-4D27-A8A1-865EF6E32F59}" type="presOf" srcId="{E064B51B-BB06-4472-9155-323EFCC488ED}" destId="{98CEE10B-922B-4ECB-89A0-E34D8934251A}" srcOrd="0" destOrd="0" presId="urn:microsoft.com/office/officeart/2005/8/layout/cycle2"/>
    <dgm:cxn modelId="{AF129931-BE18-48C1-8D89-07240A82E9A4}" type="presOf" srcId="{9A47425E-AE19-468E-B200-7BC56F4A0944}" destId="{CF3F6709-4EF2-42CF-A9D5-C1DEBF58512C}" srcOrd="0" destOrd="0" presId="urn:microsoft.com/office/officeart/2005/8/layout/cycle2"/>
    <dgm:cxn modelId="{AC403542-23CD-42EB-89E1-F21BEB1B7577}" type="presOf" srcId="{36C3A65F-BB25-4C9A-BCB0-1D6A00BB14AB}" destId="{B309F0EE-332B-4404-BB47-64F6C22926E0}" srcOrd="0" destOrd="0" presId="urn:microsoft.com/office/officeart/2005/8/layout/cycle2"/>
    <dgm:cxn modelId="{1353F1A2-3088-4F56-AE6E-44C83114EFB4}" type="presOf" srcId="{996BA53F-E38F-430C-88D4-A2CE2526BDC4}" destId="{F33A7E65-FD95-48DD-AA3B-9A43AD545825}" srcOrd="0" destOrd="0" presId="urn:microsoft.com/office/officeart/2005/8/layout/cycle2"/>
    <dgm:cxn modelId="{082EC377-D680-407B-8690-A4BFE4F1974D}" type="presOf" srcId="{60934BB9-6D94-4561-9541-9091B1FB006F}" destId="{4217A977-E395-4462-ABBA-31674FA6D77D}" srcOrd="0" destOrd="0" presId="urn:microsoft.com/office/officeart/2005/8/layout/cycle2"/>
    <dgm:cxn modelId="{81C567E3-5B11-4CA8-BECA-A4233BF30FF5}" type="presOf" srcId="{7C7523D6-F54B-4F41-8E63-D47E2E60F4CF}" destId="{618230E8-C967-44A8-BDEF-E2FADCBD879F}" srcOrd="0" destOrd="0" presId="urn:microsoft.com/office/officeart/2005/8/layout/cycle2"/>
    <dgm:cxn modelId="{474E080F-3C37-4EDF-99F1-B987957FBBCF}" srcId="{6FB02CEB-210C-44BF-8CEB-E0CDE708EC2D}" destId="{08E80B95-51BC-4F97-ABA9-A1932A561A1C}" srcOrd="8" destOrd="0" parTransId="{72B296B4-5B14-4948-B22E-2BD9C24C0342}" sibTransId="{3BAE037C-7B7B-4A92-8B20-C8804F34B7BC}"/>
    <dgm:cxn modelId="{278BB339-118F-4899-B422-A806C3D4FD2B}" type="presOf" srcId="{19985F37-0819-4494-8C37-9EFBBAB617D2}" destId="{45DF065A-F726-48CC-A0CA-50CEF27A7468}" srcOrd="0" destOrd="0" presId="urn:microsoft.com/office/officeart/2005/8/layout/cycle2"/>
    <dgm:cxn modelId="{0F80B4FD-2398-4893-82C2-CB9AE7741825}" type="presOf" srcId="{B8BF729F-B4E3-464A-BB82-997A9164B93B}" destId="{F5A18F92-3297-470E-B045-DAB16B2DD278}" srcOrd="1" destOrd="0" presId="urn:microsoft.com/office/officeart/2005/8/layout/cycle2"/>
    <dgm:cxn modelId="{B3B46336-AAC6-4176-8859-DC89324A928D}" type="presOf" srcId="{6FB02CEB-210C-44BF-8CEB-E0CDE708EC2D}" destId="{4B178067-1103-42E3-A177-766575EAE2CE}" srcOrd="0" destOrd="0" presId="urn:microsoft.com/office/officeart/2005/8/layout/cycle2"/>
    <dgm:cxn modelId="{6B720C26-0BF8-46AB-AA0B-9EA9268414BF}" type="presOf" srcId="{63AE4CD5-83A1-456E-A5CA-5C3491A8EEAD}" destId="{CD933BC1-DBDB-4AC6-BBDB-852434137887}" srcOrd="1" destOrd="0" presId="urn:microsoft.com/office/officeart/2005/8/layout/cycle2"/>
    <dgm:cxn modelId="{A86F46D8-1DAE-4449-89D1-BB1AA87B0B3B}" srcId="{6FB02CEB-210C-44BF-8CEB-E0CDE708EC2D}" destId="{9A47425E-AE19-468E-B200-7BC56F4A0944}" srcOrd="0" destOrd="0" parTransId="{AEB593C0-7356-4127-B041-170A53F04C15}" sibTransId="{7361234D-A300-49A2-ACDE-17471F821D40}"/>
    <dgm:cxn modelId="{380DF505-23E9-4A62-97DB-1566CE16F628}" srcId="{6FB02CEB-210C-44BF-8CEB-E0CDE708EC2D}" destId="{85035D4E-0B8A-418F-AA56-86095019E7BB}" srcOrd="3" destOrd="0" parTransId="{8326B9A2-A881-45BF-B9B6-0FB83378F076}" sibTransId="{E84241A6-B268-4EB2-A562-05F12207CA29}"/>
    <dgm:cxn modelId="{9B42BC67-CFF5-4D77-BA40-FED29762D0BB}" srcId="{6FB02CEB-210C-44BF-8CEB-E0CDE708EC2D}" destId="{60934BB9-6D94-4561-9541-9091B1FB006F}" srcOrd="4" destOrd="0" parTransId="{5A0E9D57-D6A8-4377-9039-AE0C8E498F23}" sibTransId="{B8BF729F-B4E3-464A-BB82-997A9164B93B}"/>
    <dgm:cxn modelId="{0743B5E0-FB28-4561-B92A-0A9E9DF693B8}" type="presOf" srcId="{A77BCAD2-EE0C-45D3-B5E0-387A27B9134A}" destId="{30E66E8C-4EBD-423D-A57C-D3C38394E492}" srcOrd="0" destOrd="0" presId="urn:microsoft.com/office/officeart/2005/8/layout/cycle2"/>
    <dgm:cxn modelId="{C3CBA42A-EDA8-44F1-9A9A-0328459EFB2C}" type="presOf" srcId="{3BAE037C-7B7B-4A92-8B20-C8804F34B7BC}" destId="{D67B3D03-C9A7-4198-8024-30FAB4BDDD92}" srcOrd="0" destOrd="0" presId="urn:microsoft.com/office/officeart/2005/8/layout/cycle2"/>
    <dgm:cxn modelId="{19CE42F8-B1D2-4E35-A0E8-69E6032E2204}" type="presOf" srcId="{E84241A6-B268-4EB2-A562-05F12207CA29}" destId="{F645BADC-55FC-4FB2-B319-7D8BE09804C1}" srcOrd="0" destOrd="0" presId="urn:microsoft.com/office/officeart/2005/8/layout/cycle2"/>
    <dgm:cxn modelId="{573C79EB-AF69-4355-B72B-B3AB8B35474E}" type="presOf" srcId="{AB292515-8C4B-43F7-83AB-A05CFDD67761}" destId="{5CCF9AB4-20DF-4D45-91D7-86485167A0CA}" srcOrd="1" destOrd="0" presId="urn:microsoft.com/office/officeart/2005/8/layout/cycle2"/>
    <dgm:cxn modelId="{893FAA6A-6914-4469-9F99-E7758A72C08C}" type="presOf" srcId="{B8BF729F-B4E3-464A-BB82-997A9164B93B}" destId="{E2A5392E-3E59-4540-BC73-F8D9ECE9E582}" srcOrd="0" destOrd="0" presId="urn:microsoft.com/office/officeart/2005/8/layout/cycle2"/>
    <dgm:cxn modelId="{58CE6262-5D37-4C5B-96FC-766274873F02}" type="presOf" srcId="{62F6E60F-EB27-4CF6-A5BB-7A2AD9901A9C}" destId="{4A57151C-B5BC-4DC9-8CC8-0FC9F6D32F78}" srcOrd="1" destOrd="0" presId="urn:microsoft.com/office/officeart/2005/8/layout/cycle2"/>
    <dgm:cxn modelId="{493BFE8A-6C9E-4240-87D7-6355A65A8ECF}" type="presOf" srcId="{85035D4E-0B8A-418F-AA56-86095019E7BB}" destId="{C8A420AC-6687-451E-8ABA-3A4CF3A72882}" srcOrd="0" destOrd="0" presId="urn:microsoft.com/office/officeart/2005/8/layout/cycle2"/>
    <dgm:cxn modelId="{0D014DAE-A6F3-463E-8F04-275A728E4DC3}" type="presOf" srcId="{3BAE037C-7B7B-4A92-8B20-C8804F34B7BC}" destId="{67867887-8209-415A-AA4B-C3E730593E9C}" srcOrd="1" destOrd="0" presId="urn:microsoft.com/office/officeart/2005/8/layout/cycle2"/>
    <dgm:cxn modelId="{476622A9-08D3-4C09-A574-8DA529083A84}" type="presOf" srcId="{63AE4CD5-83A1-456E-A5CA-5C3491A8EEAD}" destId="{F24A6C7C-1685-4E63-917D-604DE32D0E92}" srcOrd="0" destOrd="0" presId="urn:microsoft.com/office/officeart/2005/8/layout/cycle2"/>
    <dgm:cxn modelId="{BFC7A68A-F1B3-4DA8-BD77-F9C5DE48226F}" type="presOf" srcId="{A202ECE6-2945-49B3-9938-98C28B20A3AF}" destId="{504CEF61-408D-4679-8650-F73E9C179F02}" srcOrd="0" destOrd="0" presId="urn:microsoft.com/office/officeart/2005/8/layout/cycle2"/>
    <dgm:cxn modelId="{2C3A059E-79CE-4333-8F97-B5DE58F84860}" srcId="{6FB02CEB-210C-44BF-8CEB-E0CDE708EC2D}" destId="{E367417E-1128-4C23-9687-FB8A0ED8A9FD}" srcOrd="9" destOrd="0" parTransId="{AB223751-FA4D-464A-A22E-A051B3638432}" sibTransId="{36C3A65F-BB25-4C9A-BCB0-1D6A00BB14AB}"/>
    <dgm:cxn modelId="{33901B84-8458-4271-9C95-C252DDF34107}" type="presOf" srcId="{7C7523D6-F54B-4F41-8E63-D47E2E60F4CF}" destId="{84B491B6-6E96-45FF-98C2-1EDC26543F4B}" srcOrd="1" destOrd="0" presId="urn:microsoft.com/office/officeart/2005/8/layout/cycle2"/>
    <dgm:cxn modelId="{9E55A692-EB7F-4D83-AE2D-5C3CBFF047E8}" srcId="{6FB02CEB-210C-44BF-8CEB-E0CDE708EC2D}" destId="{A202ECE6-2945-49B3-9938-98C28B20A3AF}" srcOrd="7" destOrd="0" parTransId="{08F58421-392A-4308-983A-E1A978C337C1}" sibTransId="{7C7523D6-F54B-4F41-8E63-D47E2E60F4CF}"/>
    <dgm:cxn modelId="{8ADC41B0-3F31-4588-81B9-23481692E21A}" type="presOf" srcId="{AB292515-8C4B-43F7-83AB-A05CFDD67761}" destId="{3FBDEB55-70DF-435F-B7BB-57B22EA0C47D}" srcOrd="0" destOrd="0" presId="urn:microsoft.com/office/officeart/2005/8/layout/cycle2"/>
    <dgm:cxn modelId="{9C4B6FB7-E950-482D-AE0C-B6A3C928158F}" type="presOf" srcId="{E367417E-1128-4C23-9687-FB8A0ED8A9FD}" destId="{B2D8E9C0-E7FC-490D-9F3B-FFD01C0B639F}" srcOrd="0" destOrd="0" presId="urn:microsoft.com/office/officeart/2005/8/layout/cycle2"/>
    <dgm:cxn modelId="{1519602E-E13F-4300-8BDB-1C5AFF50975E}" type="presOf" srcId="{99385DD5-F73D-49BA-90FA-7BB24C2ED454}" destId="{3B802DEC-CCC0-4C49-AA9A-179C8BAD3BBD}" srcOrd="0" destOrd="0" presId="urn:microsoft.com/office/officeart/2005/8/layout/cycle2"/>
    <dgm:cxn modelId="{BB6D6742-65F8-4B63-ADC5-DBF97BC6FFD9}" type="presOf" srcId="{7361234D-A300-49A2-ACDE-17471F821D40}" destId="{037FCAC7-F392-4F77-BE9A-D15B2A80A3B4}" srcOrd="0" destOrd="0" presId="urn:microsoft.com/office/officeart/2005/8/layout/cycle2"/>
    <dgm:cxn modelId="{A4FBFEC3-C647-4356-93F6-F1D2C509E04C}" srcId="{6FB02CEB-210C-44BF-8CEB-E0CDE708EC2D}" destId="{996BA53F-E38F-430C-88D4-A2CE2526BDC4}" srcOrd="5" destOrd="0" parTransId="{6B2527E5-2230-44DA-91CC-C14655069581}" sibTransId="{AB292515-8C4B-43F7-83AB-A05CFDD67761}"/>
    <dgm:cxn modelId="{FD99AB9B-EAEA-4BFC-9401-5A8B4E08C477}" type="presOf" srcId="{62F6E60F-EB27-4CF6-A5BB-7A2AD9901A9C}" destId="{1DB26F71-8235-4604-AD47-4B945108E7B0}" srcOrd="0" destOrd="0" presId="urn:microsoft.com/office/officeart/2005/8/layout/cycle2"/>
    <dgm:cxn modelId="{2C151B62-4E28-4DEC-80B1-D96089E91367}" type="presParOf" srcId="{4B178067-1103-42E3-A177-766575EAE2CE}" destId="{CF3F6709-4EF2-42CF-A9D5-C1DEBF58512C}" srcOrd="0" destOrd="0" presId="urn:microsoft.com/office/officeart/2005/8/layout/cycle2"/>
    <dgm:cxn modelId="{A02E83F6-3341-44C9-B04F-045CB0B0C23D}" type="presParOf" srcId="{4B178067-1103-42E3-A177-766575EAE2CE}" destId="{037FCAC7-F392-4F77-BE9A-D15B2A80A3B4}" srcOrd="1" destOrd="0" presId="urn:microsoft.com/office/officeart/2005/8/layout/cycle2"/>
    <dgm:cxn modelId="{93CAA198-FAC7-40EB-AAF8-E3E8F047C629}" type="presParOf" srcId="{037FCAC7-F392-4F77-BE9A-D15B2A80A3B4}" destId="{F8A0F1DB-0D79-4DBF-8DF9-D00DCAA65525}" srcOrd="0" destOrd="0" presId="urn:microsoft.com/office/officeart/2005/8/layout/cycle2"/>
    <dgm:cxn modelId="{A1502012-FE70-4DE4-B2A7-7F428B7A941C}" type="presParOf" srcId="{4B178067-1103-42E3-A177-766575EAE2CE}" destId="{30E66E8C-4EBD-423D-A57C-D3C38394E492}" srcOrd="2" destOrd="0" presId="urn:microsoft.com/office/officeart/2005/8/layout/cycle2"/>
    <dgm:cxn modelId="{8715CBD7-4FFC-4932-B584-0C17AD8EB8C2}" type="presParOf" srcId="{4B178067-1103-42E3-A177-766575EAE2CE}" destId="{1DB26F71-8235-4604-AD47-4B945108E7B0}" srcOrd="3" destOrd="0" presId="urn:microsoft.com/office/officeart/2005/8/layout/cycle2"/>
    <dgm:cxn modelId="{12CB3608-19E4-401E-A3D7-BE50443EECE2}" type="presParOf" srcId="{1DB26F71-8235-4604-AD47-4B945108E7B0}" destId="{4A57151C-B5BC-4DC9-8CC8-0FC9F6D32F78}" srcOrd="0" destOrd="0" presId="urn:microsoft.com/office/officeart/2005/8/layout/cycle2"/>
    <dgm:cxn modelId="{F347E749-2DE9-4C08-B3FA-C23E88334AD2}" type="presParOf" srcId="{4B178067-1103-42E3-A177-766575EAE2CE}" destId="{45DF065A-F726-48CC-A0CA-50CEF27A7468}" srcOrd="4" destOrd="0" presId="urn:microsoft.com/office/officeart/2005/8/layout/cycle2"/>
    <dgm:cxn modelId="{78FE91C6-A23F-455D-8FF4-E905843F47AD}" type="presParOf" srcId="{4B178067-1103-42E3-A177-766575EAE2CE}" destId="{F24A6C7C-1685-4E63-917D-604DE32D0E92}" srcOrd="5" destOrd="0" presId="urn:microsoft.com/office/officeart/2005/8/layout/cycle2"/>
    <dgm:cxn modelId="{EE97EE8D-3CEC-4FC0-A9C4-FDB0B8EDB801}" type="presParOf" srcId="{F24A6C7C-1685-4E63-917D-604DE32D0E92}" destId="{CD933BC1-DBDB-4AC6-BBDB-852434137887}" srcOrd="0" destOrd="0" presId="urn:microsoft.com/office/officeart/2005/8/layout/cycle2"/>
    <dgm:cxn modelId="{2EFF5DD5-F4F2-475E-BEA2-E1F0F73CA27E}" type="presParOf" srcId="{4B178067-1103-42E3-A177-766575EAE2CE}" destId="{C8A420AC-6687-451E-8ABA-3A4CF3A72882}" srcOrd="6" destOrd="0" presId="urn:microsoft.com/office/officeart/2005/8/layout/cycle2"/>
    <dgm:cxn modelId="{5BD4F359-E786-47B4-A733-1D0CB4D53AAC}" type="presParOf" srcId="{4B178067-1103-42E3-A177-766575EAE2CE}" destId="{F645BADC-55FC-4FB2-B319-7D8BE09804C1}" srcOrd="7" destOrd="0" presId="urn:microsoft.com/office/officeart/2005/8/layout/cycle2"/>
    <dgm:cxn modelId="{39F1636F-DC5B-4A0C-A211-F0CB6B7AAFFF}" type="presParOf" srcId="{F645BADC-55FC-4FB2-B319-7D8BE09804C1}" destId="{C6746A56-82FD-451A-986A-6DC867D778AA}" srcOrd="0" destOrd="0" presId="urn:microsoft.com/office/officeart/2005/8/layout/cycle2"/>
    <dgm:cxn modelId="{46A6421C-3913-4AE9-8DC3-460611F1C745}" type="presParOf" srcId="{4B178067-1103-42E3-A177-766575EAE2CE}" destId="{4217A977-E395-4462-ABBA-31674FA6D77D}" srcOrd="8" destOrd="0" presId="urn:microsoft.com/office/officeart/2005/8/layout/cycle2"/>
    <dgm:cxn modelId="{C9B85F7A-2EAE-4862-BA07-436256EF8A08}" type="presParOf" srcId="{4B178067-1103-42E3-A177-766575EAE2CE}" destId="{E2A5392E-3E59-4540-BC73-F8D9ECE9E582}" srcOrd="9" destOrd="0" presId="urn:microsoft.com/office/officeart/2005/8/layout/cycle2"/>
    <dgm:cxn modelId="{5FBBEFD4-2A14-491C-85ED-05979CC3D4F7}" type="presParOf" srcId="{E2A5392E-3E59-4540-BC73-F8D9ECE9E582}" destId="{F5A18F92-3297-470E-B045-DAB16B2DD278}" srcOrd="0" destOrd="0" presId="urn:microsoft.com/office/officeart/2005/8/layout/cycle2"/>
    <dgm:cxn modelId="{F4B97CEA-B772-4940-A0D2-D0DE9468C5E0}" type="presParOf" srcId="{4B178067-1103-42E3-A177-766575EAE2CE}" destId="{F33A7E65-FD95-48DD-AA3B-9A43AD545825}" srcOrd="10" destOrd="0" presId="urn:microsoft.com/office/officeart/2005/8/layout/cycle2"/>
    <dgm:cxn modelId="{D5BD4CB5-9ACE-41EB-ACEA-966C2F3A0ED8}" type="presParOf" srcId="{4B178067-1103-42E3-A177-766575EAE2CE}" destId="{3FBDEB55-70DF-435F-B7BB-57B22EA0C47D}" srcOrd="11" destOrd="0" presId="urn:microsoft.com/office/officeart/2005/8/layout/cycle2"/>
    <dgm:cxn modelId="{40EC2CE0-ECE2-49A4-B52A-FD6A8EF1E3C1}" type="presParOf" srcId="{3FBDEB55-70DF-435F-B7BB-57B22EA0C47D}" destId="{5CCF9AB4-20DF-4D45-91D7-86485167A0CA}" srcOrd="0" destOrd="0" presId="urn:microsoft.com/office/officeart/2005/8/layout/cycle2"/>
    <dgm:cxn modelId="{B71A2F42-CEA3-463D-93BF-99519698B8A7}" type="presParOf" srcId="{4B178067-1103-42E3-A177-766575EAE2CE}" destId="{98CEE10B-922B-4ECB-89A0-E34D8934251A}" srcOrd="12" destOrd="0" presId="urn:microsoft.com/office/officeart/2005/8/layout/cycle2"/>
    <dgm:cxn modelId="{5C65868F-1FC3-44D7-A9E5-78F5EBEE6BE9}" type="presParOf" srcId="{4B178067-1103-42E3-A177-766575EAE2CE}" destId="{3B802DEC-CCC0-4C49-AA9A-179C8BAD3BBD}" srcOrd="13" destOrd="0" presId="urn:microsoft.com/office/officeart/2005/8/layout/cycle2"/>
    <dgm:cxn modelId="{1472DE86-0183-4157-845B-B3A30CA37E76}" type="presParOf" srcId="{3B802DEC-CCC0-4C49-AA9A-179C8BAD3BBD}" destId="{269C7A6F-F69E-44CB-A072-FAA5BDE1A558}" srcOrd="0" destOrd="0" presId="urn:microsoft.com/office/officeart/2005/8/layout/cycle2"/>
    <dgm:cxn modelId="{C99DEEB8-5631-4954-8CDF-A2076535F0B8}" type="presParOf" srcId="{4B178067-1103-42E3-A177-766575EAE2CE}" destId="{504CEF61-408D-4679-8650-F73E9C179F02}" srcOrd="14" destOrd="0" presId="urn:microsoft.com/office/officeart/2005/8/layout/cycle2"/>
    <dgm:cxn modelId="{E14B87BE-5E79-4F3D-8992-B93363871C1B}" type="presParOf" srcId="{4B178067-1103-42E3-A177-766575EAE2CE}" destId="{618230E8-C967-44A8-BDEF-E2FADCBD879F}" srcOrd="15" destOrd="0" presId="urn:microsoft.com/office/officeart/2005/8/layout/cycle2"/>
    <dgm:cxn modelId="{2C8B597D-416D-4EFC-82BE-095BF19C17E2}" type="presParOf" srcId="{618230E8-C967-44A8-BDEF-E2FADCBD879F}" destId="{84B491B6-6E96-45FF-98C2-1EDC26543F4B}" srcOrd="0" destOrd="0" presId="urn:microsoft.com/office/officeart/2005/8/layout/cycle2"/>
    <dgm:cxn modelId="{E13AE0AE-7DAA-4B43-BF4F-FAB16A97E20B}" type="presParOf" srcId="{4B178067-1103-42E3-A177-766575EAE2CE}" destId="{210D1D31-454F-4D25-ADEF-BDDB366AA8A6}" srcOrd="16" destOrd="0" presId="urn:microsoft.com/office/officeart/2005/8/layout/cycle2"/>
    <dgm:cxn modelId="{966F1CBD-A712-473F-9783-CC9AF2B007D6}" type="presParOf" srcId="{4B178067-1103-42E3-A177-766575EAE2CE}" destId="{D67B3D03-C9A7-4198-8024-30FAB4BDDD92}" srcOrd="17" destOrd="0" presId="urn:microsoft.com/office/officeart/2005/8/layout/cycle2"/>
    <dgm:cxn modelId="{54BD299E-FF2E-47E7-8C6D-D7A51A690012}" type="presParOf" srcId="{D67B3D03-C9A7-4198-8024-30FAB4BDDD92}" destId="{67867887-8209-415A-AA4B-C3E730593E9C}" srcOrd="0" destOrd="0" presId="urn:microsoft.com/office/officeart/2005/8/layout/cycle2"/>
    <dgm:cxn modelId="{E1060052-BD34-4CD4-B30A-10CD8B7AFC5B}" type="presParOf" srcId="{4B178067-1103-42E3-A177-766575EAE2CE}" destId="{B2D8E9C0-E7FC-490D-9F3B-FFD01C0B639F}" srcOrd="18" destOrd="0" presId="urn:microsoft.com/office/officeart/2005/8/layout/cycle2"/>
    <dgm:cxn modelId="{36F55C6B-3645-449F-BBB1-5B5A8947C31B}" type="presParOf" srcId="{4B178067-1103-42E3-A177-766575EAE2CE}" destId="{B309F0EE-332B-4404-BB47-64F6C22926E0}" srcOrd="19" destOrd="0" presId="urn:microsoft.com/office/officeart/2005/8/layout/cycle2"/>
    <dgm:cxn modelId="{B4F408C1-7D43-408F-A559-2FA0D35C3D8F}" type="presParOf" srcId="{B309F0EE-332B-4404-BB47-64F6C22926E0}" destId="{8A0CC1DB-FB4B-479A-8F80-B60B5318616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1CEF66-A875-4BF9-B9BA-B38E048B1863}">
      <dsp:nvSpPr>
        <dsp:cNvPr id="0" name=""/>
        <dsp:cNvSpPr/>
      </dsp:nvSpPr>
      <dsp:spPr>
        <a:xfrm>
          <a:off x="0" y="59554"/>
          <a:ext cx="10119359" cy="147156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Не видят  ее проявления или не понимают последствия.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Сами «выгорели» и устали. </a:t>
          </a:r>
          <a:endParaRPr lang="en-US" sz="2400" kern="1200" dirty="0"/>
        </a:p>
      </dsp:txBody>
      <dsp:txXfrm>
        <a:off x="71836" y="131390"/>
        <a:ext cx="9975687" cy="1327895"/>
      </dsp:txXfrm>
    </dsp:sp>
    <dsp:sp modelId="{4E9FD699-2144-41ED-A7CD-914D9D9A7AA5}">
      <dsp:nvSpPr>
        <dsp:cNvPr id="0" name=""/>
        <dsp:cNvSpPr/>
      </dsp:nvSpPr>
      <dsp:spPr>
        <a:xfrm>
          <a:off x="0" y="1600242"/>
          <a:ext cx="10119359" cy="1471567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Воспринимают это как «работу через коллектив», забывая что коллектив еще надо создать, а в номинальной группе любое обращение 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к групповому давлению скорее всего превратиться  в травлю. </a:t>
          </a:r>
          <a:endParaRPr lang="en-US" sz="2400" kern="1200" dirty="0"/>
        </a:p>
      </dsp:txBody>
      <dsp:txXfrm>
        <a:off x="71836" y="1672078"/>
        <a:ext cx="9975687" cy="13278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084F60-95FB-4C00-96DC-27744B334D3A}">
      <dsp:nvSpPr>
        <dsp:cNvPr id="0" name=""/>
        <dsp:cNvSpPr/>
      </dsp:nvSpPr>
      <dsp:spPr>
        <a:xfrm>
          <a:off x="0" y="119976"/>
          <a:ext cx="5288280" cy="123727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Признание взрослым (классным руководителем) наличия в его группе травли как явления</a:t>
          </a:r>
          <a:endParaRPr lang="en-US" sz="2000" kern="1200" dirty="0"/>
        </a:p>
      </dsp:txBody>
      <dsp:txXfrm>
        <a:off x="60399" y="180375"/>
        <a:ext cx="5167482" cy="1116477"/>
      </dsp:txXfrm>
    </dsp:sp>
    <dsp:sp modelId="{3A8D4C09-490F-430F-9993-C7EBA7E68C41}">
      <dsp:nvSpPr>
        <dsp:cNvPr id="0" name=""/>
        <dsp:cNvSpPr/>
      </dsp:nvSpPr>
      <dsp:spPr>
        <a:xfrm>
          <a:off x="0" y="1414851"/>
          <a:ext cx="5288280" cy="1237275"/>
        </a:xfrm>
        <a:prstGeom prst="roundRect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Принятие взрослым на себя ответственности за решение проблемы.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Команда взрослых и согласованность.</a:t>
          </a:r>
          <a:endParaRPr lang="en-US" sz="2000" kern="1200" dirty="0"/>
        </a:p>
      </dsp:txBody>
      <dsp:txXfrm>
        <a:off x="60399" y="1475250"/>
        <a:ext cx="5167482" cy="1116477"/>
      </dsp:txXfrm>
    </dsp:sp>
    <dsp:sp modelId="{FCAB6985-1EC4-436B-B1AC-FBFDA3F6D97E}">
      <dsp:nvSpPr>
        <dsp:cNvPr id="0" name=""/>
        <dsp:cNvSpPr/>
      </dsp:nvSpPr>
      <dsp:spPr>
        <a:xfrm>
          <a:off x="0" y="2709726"/>
          <a:ext cx="5288280" cy="1237275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/>
            <a:t>Обсуждение с учениками, что это является травлей, и что это категорически недопустимо. </a:t>
          </a:r>
          <a:endParaRPr lang="en-US" sz="2000" kern="1200" dirty="0"/>
        </a:p>
      </dsp:txBody>
      <dsp:txXfrm>
        <a:off x="60399" y="2770125"/>
        <a:ext cx="5167482" cy="1116477"/>
      </dsp:txXfrm>
    </dsp:sp>
    <dsp:sp modelId="{DB8B7F07-4FEE-41D8-A473-2F8F983BF34D}">
      <dsp:nvSpPr>
        <dsp:cNvPr id="0" name=""/>
        <dsp:cNvSpPr/>
      </dsp:nvSpPr>
      <dsp:spPr>
        <a:xfrm>
          <a:off x="0" y="4004601"/>
          <a:ext cx="5288280" cy="1237275"/>
        </a:xfrm>
        <a:prstGeom prst="roundRect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334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000" kern="1200" dirty="0"/>
            <a:t>Восстановительные программы</a:t>
          </a:r>
        </a:p>
        <a:p>
          <a:pPr marL="0" marR="0" lvl="0" indent="0" algn="l" defTabSz="9334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000" kern="1200" dirty="0"/>
            <a:t> (программы по заглаживанию вреда)</a:t>
          </a:r>
          <a:endParaRPr lang="en-US" sz="2000" kern="1200" dirty="0"/>
        </a:p>
      </dsp:txBody>
      <dsp:txXfrm>
        <a:off x="60399" y="4065000"/>
        <a:ext cx="5167482" cy="1116477"/>
      </dsp:txXfrm>
    </dsp:sp>
    <dsp:sp modelId="{14DF1AA7-BF16-4A4C-BDCB-F48D2A02DE7A}">
      <dsp:nvSpPr>
        <dsp:cNvPr id="0" name=""/>
        <dsp:cNvSpPr/>
      </dsp:nvSpPr>
      <dsp:spPr>
        <a:xfrm>
          <a:off x="0" y="5299476"/>
          <a:ext cx="5288280" cy="1237275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/>
            <a:t>Создание отношений, не допускающих  травли, особенно  в отсутствии взрослого</a:t>
          </a:r>
          <a:endParaRPr lang="en-US" sz="2000" kern="1200" dirty="0"/>
        </a:p>
        <a:p>
          <a:pPr algn="l">
            <a:spcBef>
              <a:spcPct val="0"/>
            </a:spcBef>
          </a:pPr>
          <a:endParaRPr lang="ru-RU" sz="2000" kern="1200" dirty="0"/>
        </a:p>
      </dsp:txBody>
      <dsp:txXfrm>
        <a:off x="60399" y="5359875"/>
        <a:ext cx="5167482" cy="11164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3F6709-4EF2-42CF-A9D5-C1DEBF58512C}">
      <dsp:nvSpPr>
        <dsp:cNvPr id="0" name=""/>
        <dsp:cNvSpPr/>
      </dsp:nvSpPr>
      <dsp:spPr>
        <a:xfrm>
          <a:off x="4199347" y="2193"/>
          <a:ext cx="931669" cy="931669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Храни-</a:t>
          </a:r>
          <a:r>
            <a:rPr lang="ru-RU" sz="1200" kern="1200" dirty="0" err="1"/>
            <a:t>тель</a:t>
          </a:r>
          <a:endParaRPr lang="en-US" sz="1200" kern="1200" dirty="0"/>
        </a:p>
      </dsp:txBody>
      <dsp:txXfrm>
        <a:off x="4335787" y="138633"/>
        <a:ext cx="658789" cy="658789"/>
      </dsp:txXfrm>
    </dsp:sp>
    <dsp:sp modelId="{037FCAC7-F392-4F77-BE9A-D15B2A80A3B4}">
      <dsp:nvSpPr>
        <dsp:cNvPr id="0" name=""/>
        <dsp:cNvSpPr/>
      </dsp:nvSpPr>
      <dsp:spPr>
        <a:xfrm rot="1080000">
          <a:off x="5174321" y="524978"/>
          <a:ext cx="300011" cy="314438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5176524" y="573960"/>
        <a:ext cx="210008" cy="188662"/>
      </dsp:txXfrm>
    </dsp:sp>
    <dsp:sp modelId="{30E66E8C-4EBD-423D-A57C-D3C38394E492}">
      <dsp:nvSpPr>
        <dsp:cNvPr id="0" name=""/>
        <dsp:cNvSpPr/>
      </dsp:nvSpPr>
      <dsp:spPr>
        <a:xfrm>
          <a:off x="5531005" y="434875"/>
          <a:ext cx="931669" cy="9316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Нейтраль-</a:t>
          </a:r>
          <a:r>
            <a:rPr lang="ru-RU" sz="1100" kern="1200" dirty="0" err="1"/>
            <a:t>ный</a:t>
          </a:r>
          <a:r>
            <a:rPr lang="ru-RU" sz="1100" kern="1200" dirty="0"/>
            <a:t> участник</a:t>
          </a:r>
          <a:endParaRPr lang="en-US" sz="1100" kern="1200" dirty="0"/>
        </a:p>
      </dsp:txBody>
      <dsp:txXfrm>
        <a:off x="5667445" y="571315"/>
        <a:ext cx="658789" cy="658789"/>
      </dsp:txXfrm>
    </dsp:sp>
    <dsp:sp modelId="{1DB26F71-8235-4604-AD47-4B945108E7B0}">
      <dsp:nvSpPr>
        <dsp:cNvPr id="0" name=""/>
        <dsp:cNvSpPr/>
      </dsp:nvSpPr>
      <dsp:spPr>
        <a:xfrm rot="3240000">
          <a:off x="6280056" y="1304193"/>
          <a:ext cx="248314" cy="314438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6295410" y="1336948"/>
        <a:ext cx="173820" cy="188662"/>
      </dsp:txXfrm>
    </dsp:sp>
    <dsp:sp modelId="{45DF065A-F726-48CC-A0CA-50CEF27A7468}">
      <dsp:nvSpPr>
        <dsp:cNvPr id="0" name=""/>
        <dsp:cNvSpPr/>
      </dsp:nvSpPr>
      <dsp:spPr>
        <a:xfrm>
          <a:off x="6354015" y="1567651"/>
          <a:ext cx="931669" cy="931669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Жертва</a:t>
          </a:r>
          <a:endParaRPr lang="en-US" sz="700" kern="1200" dirty="0"/>
        </a:p>
      </dsp:txBody>
      <dsp:txXfrm>
        <a:off x="6490455" y="1704091"/>
        <a:ext cx="658789" cy="658789"/>
      </dsp:txXfrm>
    </dsp:sp>
    <dsp:sp modelId="{F24A6C7C-1685-4E63-917D-604DE32D0E92}">
      <dsp:nvSpPr>
        <dsp:cNvPr id="0" name=""/>
        <dsp:cNvSpPr/>
      </dsp:nvSpPr>
      <dsp:spPr>
        <a:xfrm rot="5400000">
          <a:off x="6695692" y="2569333"/>
          <a:ext cx="248314" cy="314438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6732939" y="2594974"/>
        <a:ext cx="173820" cy="188662"/>
      </dsp:txXfrm>
    </dsp:sp>
    <dsp:sp modelId="{C8A420AC-6687-451E-8ABA-3A4CF3A72882}">
      <dsp:nvSpPr>
        <dsp:cNvPr id="0" name=""/>
        <dsp:cNvSpPr/>
      </dsp:nvSpPr>
      <dsp:spPr>
        <a:xfrm>
          <a:off x="6354015" y="2967839"/>
          <a:ext cx="931669" cy="9316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kern="1200" dirty="0"/>
            <a:t>Психолог</a:t>
          </a:r>
          <a:endParaRPr lang="en-US" sz="1100" kern="1200" dirty="0"/>
        </a:p>
        <a:p>
          <a:pPr marL="0"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 dirty="0"/>
        </a:p>
      </dsp:txBody>
      <dsp:txXfrm>
        <a:off x="6490455" y="3104279"/>
        <a:ext cx="658789" cy="658789"/>
      </dsp:txXfrm>
    </dsp:sp>
    <dsp:sp modelId="{F645BADC-55FC-4FB2-B319-7D8BE09804C1}">
      <dsp:nvSpPr>
        <dsp:cNvPr id="0" name=""/>
        <dsp:cNvSpPr/>
      </dsp:nvSpPr>
      <dsp:spPr>
        <a:xfrm rot="7560000">
          <a:off x="6288318" y="3837157"/>
          <a:ext cx="248314" cy="314438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6347458" y="3869912"/>
        <a:ext cx="173820" cy="188662"/>
      </dsp:txXfrm>
    </dsp:sp>
    <dsp:sp modelId="{4217A977-E395-4462-ABBA-31674FA6D77D}">
      <dsp:nvSpPr>
        <dsp:cNvPr id="0" name=""/>
        <dsp:cNvSpPr/>
      </dsp:nvSpPr>
      <dsp:spPr>
        <a:xfrm>
          <a:off x="5531005" y="4100615"/>
          <a:ext cx="931669" cy="9316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Нейтраль-</a:t>
          </a:r>
          <a:r>
            <a:rPr lang="ru-RU" sz="1100" kern="1200" dirty="0" err="1"/>
            <a:t>ный</a:t>
          </a:r>
          <a:r>
            <a:rPr lang="ru-RU" sz="1100" kern="1200" dirty="0"/>
            <a:t> участник</a:t>
          </a:r>
        </a:p>
      </dsp:txBody>
      <dsp:txXfrm>
        <a:off x="5667445" y="4237055"/>
        <a:ext cx="658789" cy="658789"/>
      </dsp:txXfrm>
    </dsp:sp>
    <dsp:sp modelId="{E2A5392E-3E59-4540-BC73-F8D9ECE9E582}">
      <dsp:nvSpPr>
        <dsp:cNvPr id="0" name=""/>
        <dsp:cNvSpPr/>
      </dsp:nvSpPr>
      <dsp:spPr>
        <a:xfrm rot="9720000">
          <a:off x="5213537" y="4623400"/>
          <a:ext cx="248314" cy="314438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5286208" y="4674778"/>
        <a:ext cx="173820" cy="188662"/>
      </dsp:txXfrm>
    </dsp:sp>
    <dsp:sp modelId="{F33A7E65-FD95-48DD-AA3B-9A43AD545825}">
      <dsp:nvSpPr>
        <dsp:cNvPr id="0" name=""/>
        <dsp:cNvSpPr/>
      </dsp:nvSpPr>
      <dsp:spPr>
        <a:xfrm>
          <a:off x="4199347" y="4533297"/>
          <a:ext cx="931669" cy="931669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Волонтер</a:t>
          </a:r>
        </a:p>
      </dsp:txBody>
      <dsp:txXfrm>
        <a:off x="4335787" y="4669737"/>
        <a:ext cx="658789" cy="658789"/>
      </dsp:txXfrm>
    </dsp:sp>
    <dsp:sp modelId="{3FBDEB55-70DF-435F-B7BB-57B22EA0C47D}">
      <dsp:nvSpPr>
        <dsp:cNvPr id="0" name=""/>
        <dsp:cNvSpPr/>
      </dsp:nvSpPr>
      <dsp:spPr>
        <a:xfrm rot="11880000">
          <a:off x="3881879" y="4627744"/>
          <a:ext cx="248314" cy="314438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3954550" y="4702142"/>
        <a:ext cx="173820" cy="188662"/>
      </dsp:txXfrm>
    </dsp:sp>
    <dsp:sp modelId="{98CEE10B-922B-4ECB-89A0-E34D8934251A}">
      <dsp:nvSpPr>
        <dsp:cNvPr id="0" name=""/>
        <dsp:cNvSpPr/>
      </dsp:nvSpPr>
      <dsp:spPr>
        <a:xfrm>
          <a:off x="2867688" y="4100615"/>
          <a:ext cx="931669" cy="931669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Обидчик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3004128" y="4237055"/>
        <a:ext cx="658789" cy="658789"/>
      </dsp:txXfrm>
    </dsp:sp>
    <dsp:sp modelId="{3B802DEC-CCC0-4C49-AA9A-179C8BAD3BBD}">
      <dsp:nvSpPr>
        <dsp:cNvPr id="0" name=""/>
        <dsp:cNvSpPr/>
      </dsp:nvSpPr>
      <dsp:spPr>
        <a:xfrm rot="14040000">
          <a:off x="2801992" y="3848529"/>
          <a:ext cx="248314" cy="314438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2861132" y="3941550"/>
        <a:ext cx="173820" cy="188662"/>
      </dsp:txXfrm>
    </dsp:sp>
    <dsp:sp modelId="{504CEF61-408D-4679-8650-F73E9C179F02}">
      <dsp:nvSpPr>
        <dsp:cNvPr id="0" name=""/>
        <dsp:cNvSpPr/>
      </dsp:nvSpPr>
      <dsp:spPr>
        <a:xfrm>
          <a:off x="2044678" y="2967839"/>
          <a:ext cx="931669" cy="9316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Классный рук. </a:t>
          </a:r>
          <a:endParaRPr lang="en-US" sz="1100" kern="1200" dirty="0"/>
        </a:p>
      </dsp:txBody>
      <dsp:txXfrm>
        <a:off x="2181118" y="3104279"/>
        <a:ext cx="658789" cy="658789"/>
      </dsp:txXfrm>
    </dsp:sp>
    <dsp:sp modelId="{618230E8-C967-44A8-BDEF-E2FADCBD879F}">
      <dsp:nvSpPr>
        <dsp:cNvPr id="0" name=""/>
        <dsp:cNvSpPr/>
      </dsp:nvSpPr>
      <dsp:spPr>
        <a:xfrm rot="16200000">
          <a:off x="2386356" y="2583389"/>
          <a:ext cx="248314" cy="314438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423603" y="2683524"/>
        <a:ext cx="173820" cy="188662"/>
      </dsp:txXfrm>
    </dsp:sp>
    <dsp:sp modelId="{210D1D31-454F-4D25-ADEF-BDDB366AA8A6}">
      <dsp:nvSpPr>
        <dsp:cNvPr id="0" name=""/>
        <dsp:cNvSpPr/>
      </dsp:nvSpPr>
      <dsp:spPr>
        <a:xfrm>
          <a:off x="2044678" y="1567651"/>
          <a:ext cx="931669" cy="931669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Волонтер у доски</a:t>
          </a:r>
          <a:endParaRPr lang="en-US" sz="1100" kern="1200" dirty="0"/>
        </a:p>
      </dsp:txBody>
      <dsp:txXfrm>
        <a:off x="2181118" y="1704091"/>
        <a:ext cx="658789" cy="658789"/>
      </dsp:txXfrm>
    </dsp:sp>
    <dsp:sp modelId="{D67B3D03-C9A7-4198-8024-30FAB4BDDD92}">
      <dsp:nvSpPr>
        <dsp:cNvPr id="0" name=""/>
        <dsp:cNvSpPr/>
      </dsp:nvSpPr>
      <dsp:spPr>
        <a:xfrm rot="18360000">
          <a:off x="2793730" y="1315564"/>
          <a:ext cx="248314" cy="314438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809084" y="1408585"/>
        <a:ext cx="173820" cy="188662"/>
      </dsp:txXfrm>
    </dsp:sp>
    <dsp:sp modelId="{B2D8E9C0-E7FC-490D-9F3B-FFD01C0B639F}">
      <dsp:nvSpPr>
        <dsp:cNvPr id="0" name=""/>
        <dsp:cNvSpPr/>
      </dsp:nvSpPr>
      <dsp:spPr>
        <a:xfrm>
          <a:off x="2867688" y="434875"/>
          <a:ext cx="931669" cy="931669"/>
        </a:xfrm>
        <a:prstGeom prst="ellipse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err="1"/>
            <a:t>Админис-тратор</a:t>
          </a:r>
          <a:endParaRPr lang="en-US" sz="600" kern="1200" dirty="0"/>
        </a:p>
      </dsp:txBody>
      <dsp:txXfrm>
        <a:off x="3004128" y="571315"/>
        <a:ext cx="658789" cy="658789"/>
      </dsp:txXfrm>
    </dsp:sp>
    <dsp:sp modelId="{B309F0EE-332B-4404-BB47-64F6C22926E0}">
      <dsp:nvSpPr>
        <dsp:cNvPr id="0" name=""/>
        <dsp:cNvSpPr/>
      </dsp:nvSpPr>
      <dsp:spPr>
        <a:xfrm rot="20520000">
          <a:off x="3868511" y="529321"/>
          <a:ext cx="248314" cy="314438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870334" y="603719"/>
        <a:ext cx="173820" cy="1886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00562-2212-4BF5-B4C8-8777DC4C1DFA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82692-68FE-4C0C-A72A-5079F48B6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148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4875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33AD-E167-4456-AFAA-634EFAAE2BC6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0760-4065-4CEC-9D7E-793090AA7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892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33AD-E167-4456-AFAA-634EFAAE2BC6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0760-4065-4CEC-9D7E-793090AA7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228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33AD-E167-4456-AFAA-634EFAAE2BC6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0760-4065-4CEC-9D7E-793090AA7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4765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4403-4C03-4355-BFCA-5EA1A9436CDF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1E60-8797-465B-89EE-93144EB6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807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4403-4C03-4355-BFCA-5EA1A9436CDF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1E60-8797-465B-89EE-93144EB6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534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4403-4C03-4355-BFCA-5EA1A9436CDF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1E60-8797-465B-89EE-93144EB6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943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4403-4C03-4355-BFCA-5EA1A9436CDF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1E60-8797-465B-89EE-93144EB6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253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4403-4C03-4355-BFCA-5EA1A9436CDF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1E60-8797-465B-89EE-93144EB6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1452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4403-4C03-4355-BFCA-5EA1A9436CDF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1E60-8797-465B-89EE-93144EB6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8903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4403-4C03-4355-BFCA-5EA1A9436CDF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1E60-8797-465B-89EE-93144EB6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7963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4403-4C03-4355-BFCA-5EA1A9436CDF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1E60-8797-465B-89EE-93144EB6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159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33AD-E167-4456-AFAA-634EFAAE2BC6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0760-4065-4CEC-9D7E-793090AA7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6078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4403-4C03-4355-BFCA-5EA1A9436CDF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1E60-8797-465B-89EE-93144EB6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627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4403-4C03-4355-BFCA-5EA1A9436CDF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1E60-8797-465B-89EE-93144EB6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7853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4403-4C03-4355-BFCA-5EA1A9436CDF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1E60-8797-465B-89EE-93144EB6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521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33AD-E167-4456-AFAA-634EFAAE2BC6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0760-4065-4CEC-9D7E-793090AA7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494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33AD-E167-4456-AFAA-634EFAAE2BC6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0760-4065-4CEC-9D7E-793090AA7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384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33AD-E167-4456-AFAA-634EFAAE2BC6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0760-4065-4CEC-9D7E-793090AA7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75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33AD-E167-4456-AFAA-634EFAAE2BC6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0760-4065-4CEC-9D7E-793090AA7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470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33AD-E167-4456-AFAA-634EFAAE2BC6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0760-4065-4CEC-9D7E-793090AA7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770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33AD-E167-4456-AFAA-634EFAAE2BC6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0760-4065-4CEC-9D7E-793090AA7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990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33AD-E167-4456-AFAA-634EFAAE2BC6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0760-4065-4CEC-9D7E-793090AA7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4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033AD-E167-4456-AFAA-634EFAAE2BC6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30760-4065-4CEC-9D7E-793090AA7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56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A4403-4C03-4355-BFCA-5EA1A9436CDF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E1E60-8797-465B-89EE-93144EB6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661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5CB4BC-AE70-4A09-B394-491B08FB7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0243" y="1786988"/>
            <a:ext cx="11518604" cy="1104802"/>
          </a:xfrm>
        </p:spPr>
        <p:txBody>
          <a:bodyPr>
            <a:noAutofit/>
          </a:bodyPr>
          <a:lstStyle/>
          <a:p>
            <a:r>
              <a:rPr lang="ru-RU" sz="4000" b="1">
                <a:solidFill>
                  <a:srgbClr val="64080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Восстановительный подход к профилактике школьной травли</a:t>
            </a:r>
            <a:endParaRPr lang="ru-RU" sz="4000" b="1" dirty="0">
              <a:solidFill>
                <a:srgbClr val="640808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DBD7D13-B6C0-4CE4-AC06-24049C28CE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0" y="3788228"/>
            <a:ext cx="6858000" cy="279545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64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Коновалов Антон Юрьевич</a:t>
            </a:r>
          </a:p>
          <a:p>
            <a:endParaRPr lang="ru-RU" sz="1600" dirty="0">
              <a:solidFill>
                <a:srgbClr val="64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solidFill>
                  <a:srgbClr val="64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Руководитель Городской службы примирения ГППЦ ДОНМ</a:t>
            </a:r>
          </a:p>
          <a:p>
            <a:endParaRPr lang="ru-RU" sz="1600" dirty="0">
              <a:solidFill>
                <a:srgbClr val="64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solidFill>
                <a:srgbClr val="64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solidFill>
                  <a:srgbClr val="64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медиатор в системе образования </a:t>
            </a:r>
          </a:p>
          <a:p>
            <a:endParaRPr lang="ru-RU" sz="1600" dirty="0">
              <a:solidFill>
                <a:srgbClr val="ED1F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FD752232-C413-4675-BBC9-9346B2FA9FC5}"/>
              </a:ext>
            </a:extLst>
          </p:cNvPr>
          <p:cNvCxnSpPr>
            <a:cxnSpLocks/>
          </p:cNvCxnSpPr>
          <p:nvPr/>
        </p:nvCxnSpPr>
        <p:spPr>
          <a:xfrm>
            <a:off x="340242" y="1276212"/>
            <a:ext cx="11518605" cy="0"/>
          </a:xfrm>
          <a:prstGeom prst="line">
            <a:avLst/>
          </a:prstGeom>
          <a:ln w="19050">
            <a:solidFill>
              <a:srgbClr val="ED1F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689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9114CD-3A49-46B3-9A75-A39AC2556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809" y="375252"/>
            <a:ext cx="4977976" cy="145405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«Травля» </a:t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>- русское слово.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A6A156-ED63-40FE-AC36-79A1983CD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207" y="1953052"/>
            <a:ext cx="4977578" cy="3639289"/>
          </a:xfrm>
        </p:spPr>
        <p:txBody>
          <a:bodyPr anchor="ctr">
            <a:normAutofit fontScale="92500" lnSpcReduction="10000"/>
          </a:bodyPr>
          <a:lstStyle/>
          <a:p>
            <a:pPr>
              <a:lnSpc>
                <a:spcPct val="200000"/>
              </a:lnSpc>
            </a:pPr>
            <a:r>
              <a:rPr lang="ru-RU" dirty="0">
                <a:solidFill>
                  <a:srgbClr val="000000"/>
                </a:solidFill>
              </a:rPr>
              <a:t>Заяц никогда не будет гончей</a:t>
            </a:r>
          </a:p>
          <a:p>
            <a:pPr>
              <a:lnSpc>
                <a:spcPct val="200000"/>
              </a:lnSpc>
            </a:pPr>
            <a:r>
              <a:rPr lang="ru-RU" dirty="0">
                <a:solidFill>
                  <a:srgbClr val="000000"/>
                </a:solidFill>
              </a:rPr>
              <a:t>Гончим заяц не нужен</a:t>
            </a:r>
          </a:p>
          <a:p>
            <a:pPr>
              <a:lnSpc>
                <a:spcPct val="200000"/>
              </a:lnSpc>
            </a:pPr>
            <a:r>
              <a:rPr lang="ru-RU" dirty="0">
                <a:solidFill>
                  <a:srgbClr val="000000"/>
                </a:solidFill>
              </a:rPr>
              <a:t>Хозяину заяц не нужен</a:t>
            </a:r>
          </a:p>
          <a:p>
            <a:pPr>
              <a:lnSpc>
                <a:spcPct val="200000"/>
              </a:lnSpc>
            </a:pPr>
            <a:r>
              <a:rPr lang="ru-RU" dirty="0">
                <a:solidFill>
                  <a:srgbClr val="000000"/>
                </a:solidFill>
              </a:rPr>
              <a:t>Охота не запрещена </a:t>
            </a:r>
          </a:p>
        </p:txBody>
      </p:sp>
      <p:pic>
        <p:nvPicPr>
          <p:cNvPr id="7" name="Graphic 6" descr="Кролик">
            <a:extLst>
              <a:ext uri="{FF2B5EF4-FFF2-40B4-BE49-F238E27FC236}">
                <a16:creationId xmlns:a16="http://schemas.microsoft.com/office/drawing/2014/main" id="{87DC6F5E-E2D3-400A-95B3-809F3F392E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121726" y="1629089"/>
            <a:ext cx="3620021" cy="3620021"/>
          </a:xfrm>
          <a:prstGeom prst="rect">
            <a:avLst/>
          </a:prstGeom>
        </p:spPr>
      </p:pic>
      <p:sp>
        <p:nvSpPr>
          <p:cNvPr id="8" name="Объект 2">
            <a:extLst>
              <a:ext uri="{FF2B5EF4-FFF2-40B4-BE49-F238E27FC236}">
                <a16:creationId xmlns:a16="http://schemas.microsoft.com/office/drawing/2014/main" id="{4738F39A-9BB9-4603-A7EE-3FB4AE6D82D1}"/>
              </a:ext>
            </a:extLst>
          </p:cNvPr>
          <p:cNvSpPr txBox="1">
            <a:spLocks/>
          </p:cNvSpPr>
          <p:nvPr/>
        </p:nvSpPr>
        <p:spPr>
          <a:xfrm>
            <a:off x="7442947" y="1048101"/>
            <a:ext cx="4977578" cy="9049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ru-RU" dirty="0">
                <a:solidFill>
                  <a:srgbClr val="000000"/>
                </a:solidFill>
              </a:rPr>
              <a:t>Травля –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dirty="0">
                <a:solidFill>
                  <a:srgbClr val="000000"/>
                </a:solidFill>
              </a:rPr>
              <a:t>хищнические отношения. </a:t>
            </a:r>
          </a:p>
        </p:txBody>
      </p:sp>
    </p:spTree>
    <p:extLst>
      <p:ext uri="{BB962C8B-B14F-4D97-AF65-F5344CB8AC3E}">
        <p14:creationId xmlns:p14="http://schemas.microsoft.com/office/powerpoint/2010/main" val="1776943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35A04CF-97D4-4FF7-B359-C546B1F62E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DE7243B-5109-444B-8FAF-7437C66BC0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21332" cy="6858000"/>
          </a:xfrm>
          <a:custGeom>
            <a:avLst/>
            <a:gdLst>
              <a:gd name="connsiteX0" fmla="*/ 4421332 w 4421332"/>
              <a:gd name="connsiteY0" fmla="*/ 0 h 6858000"/>
              <a:gd name="connsiteX1" fmla="*/ 69075 w 4421332"/>
              <a:gd name="connsiteY1" fmla="*/ 0 h 6858000"/>
              <a:gd name="connsiteX2" fmla="*/ 35131 w 4421332"/>
              <a:gd name="connsiteY2" fmla="*/ 267128 h 6858000"/>
              <a:gd name="connsiteX3" fmla="*/ 0 w 4421332"/>
              <a:gd name="connsiteY3" fmla="*/ 962845 h 6858000"/>
              <a:gd name="connsiteX4" fmla="*/ 3276103 w 4421332"/>
              <a:gd name="connsiteY4" fmla="*/ 6782205 h 6858000"/>
              <a:gd name="connsiteX5" fmla="*/ 3407923 w 4421332"/>
              <a:gd name="connsiteY5" fmla="*/ 6858000 h 6858000"/>
              <a:gd name="connsiteX6" fmla="*/ 4421332 w 4421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21332" h="6858000">
                <a:moveTo>
                  <a:pt x="442133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442133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5D6221-DA7B-4611-AA26-7D8E349FDE9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232227" cy="6858000"/>
          </a:xfrm>
          <a:custGeom>
            <a:avLst/>
            <a:gdLst>
              <a:gd name="connsiteX0" fmla="*/ 0 w 4232227"/>
              <a:gd name="connsiteY0" fmla="*/ 0 h 6858000"/>
              <a:gd name="connsiteX1" fmla="*/ 4161853 w 4232227"/>
              <a:gd name="connsiteY1" fmla="*/ 0 h 6858000"/>
              <a:gd name="connsiteX2" fmla="*/ 4197953 w 4232227"/>
              <a:gd name="connsiteY2" fmla="*/ 284091 h 6858000"/>
              <a:gd name="connsiteX3" fmla="*/ 4232227 w 4232227"/>
              <a:gd name="connsiteY3" fmla="*/ 962844 h 6858000"/>
              <a:gd name="connsiteX4" fmla="*/ 758007 w 4232227"/>
              <a:gd name="connsiteY4" fmla="*/ 6800152 h 6858000"/>
              <a:gd name="connsiteX5" fmla="*/ 645060 w 4232227"/>
              <a:gd name="connsiteY5" fmla="*/ 6858000 h 6858000"/>
              <a:gd name="connsiteX6" fmla="*/ 0 w 423222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32227" h="6858000">
                <a:moveTo>
                  <a:pt x="0" y="0"/>
                </a:moveTo>
                <a:lnTo>
                  <a:pt x="4161853" y="0"/>
                </a:lnTo>
                <a:lnTo>
                  <a:pt x="4197953" y="284091"/>
                </a:lnTo>
                <a:cubicBezTo>
                  <a:pt x="4220617" y="507260"/>
                  <a:pt x="4232227" y="733696"/>
                  <a:pt x="4232227" y="962844"/>
                </a:cubicBezTo>
                <a:cubicBezTo>
                  <a:pt x="4232227" y="3483472"/>
                  <a:pt x="2827409" y="5675986"/>
                  <a:pt x="758007" y="6800152"/>
                </a:cubicBezTo>
                <a:lnTo>
                  <a:pt x="64506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3CAD34-E22C-45A7-B6F9-D779D1F9B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412489"/>
            <a:ext cx="2871095" cy="215662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Различение</a:t>
            </a:r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конфликта</a:t>
            </a:r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36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травли</a:t>
            </a:r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68032A-C877-444C-9420-3421569C3F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8993" y="1412489"/>
            <a:ext cx="2926080" cy="4363844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en-US" sz="2000" b="1" dirty="0" err="1">
                <a:solidFill>
                  <a:srgbClr val="C00000"/>
                </a:solidFill>
              </a:rPr>
              <a:t>Конфликт</a:t>
            </a:r>
            <a:endParaRPr lang="en-US" sz="2000" b="1" dirty="0">
              <a:solidFill>
                <a:srgbClr val="C00000"/>
              </a:solidFill>
            </a:endParaRPr>
          </a:p>
          <a:p>
            <a:r>
              <a:rPr lang="en-US" sz="2000" dirty="0" err="1">
                <a:solidFill>
                  <a:srgbClr val="C00000"/>
                </a:solidFill>
              </a:rPr>
              <a:t>Временно</a:t>
            </a:r>
            <a:endParaRPr lang="en-US" sz="2000" dirty="0">
              <a:solidFill>
                <a:srgbClr val="C00000"/>
              </a:solidFill>
            </a:endParaRPr>
          </a:p>
          <a:p>
            <a:r>
              <a:rPr lang="en-US" sz="2000" dirty="0" err="1">
                <a:solidFill>
                  <a:srgbClr val="C00000"/>
                </a:solidFill>
              </a:rPr>
              <a:t>Участники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себя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не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контролируют</a:t>
            </a:r>
            <a:endParaRPr lang="en-US" sz="2000" dirty="0">
              <a:solidFill>
                <a:srgbClr val="C00000"/>
              </a:solidFill>
            </a:endParaRPr>
          </a:p>
          <a:p>
            <a:r>
              <a:rPr lang="en-US" sz="2000" dirty="0" err="1">
                <a:solidFill>
                  <a:srgbClr val="C00000"/>
                </a:solidFill>
              </a:rPr>
              <a:t>Участники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хотят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решить</a:t>
            </a:r>
            <a:endParaRPr lang="en-US" sz="2000" dirty="0">
              <a:solidFill>
                <a:srgbClr val="C00000"/>
              </a:solidFill>
            </a:endParaRPr>
          </a:p>
          <a:p>
            <a:r>
              <a:rPr lang="en-US" sz="2000" dirty="0" err="1"/>
              <a:t>После</a:t>
            </a:r>
            <a:r>
              <a:rPr lang="en-US" sz="2000" dirty="0"/>
              <a:t> </a:t>
            </a:r>
            <a:r>
              <a:rPr lang="en-US" sz="2000" dirty="0" err="1"/>
              <a:t>завершения</a:t>
            </a:r>
            <a:r>
              <a:rPr lang="en-US" sz="2000" dirty="0"/>
              <a:t> </a:t>
            </a:r>
            <a:r>
              <a:rPr lang="en-US" sz="2000" dirty="0" err="1"/>
              <a:t>острой</a:t>
            </a:r>
            <a:r>
              <a:rPr lang="en-US" sz="2000" dirty="0"/>
              <a:t> </a:t>
            </a:r>
            <a:r>
              <a:rPr lang="en-US" sz="2000" dirty="0" err="1"/>
              <a:t>стадии</a:t>
            </a:r>
            <a:r>
              <a:rPr lang="en-US" sz="2000" dirty="0"/>
              <a:t>  </a:t>
            </a:r>
            <a:r>
              <a:rPr lang="en-US" sz="2000" dirty="0" err="1"/>
              <a:t>вместе</a:t>
            </a:r>
            <a:r>
              <a:rPr lang="en-US" sz="2000" dirty="0"/>
              <a:t> </a:t>
            </a:r>
            <a:r>
              <a:rPr lang="en-US" sz="2000" dirty="0" err="1"/>
              <a:t>играют</a:t>
            </a:r>
            <a:endParaRPr lang="en-US" sz="2000" dirty="0"/>
          </a:p>
          <a:p>
            <a:r>
              <a:rPr lang="en-US" sz="2000" dirty="0" err="1"/>
              <a:t>Не</a:t>
            </a:r>
            <a:r>
              <a:rPr lang="en-US" sz="2000" dirty="0"/>
              <a:t> </a:t>
            </a:r>
            <a:r>
              <a:rPr lang="en-US" sz="2000" dirty="0" err="1"/>
              <a:t>хотят</a:t>
            </a:r>
            <a:r>
              <a:rPr lang="en-US" sz="2000" dirty="0"/>
              <a:t> </a:t>
            </a:r>
            <a:r>
              <a:rPr lang="en-US" sz="2000" dirty="0" err="1"/>
              <a:t>причинить</a:t>
            </a:r>
            <a:r>
              <a:rPr lang="en-US" sz="2000" dirty="0"/>
              <a:t> </a:t>
            </a:r>
            <a:r>
              <a:rPr lang="en-US" sz="2000" dirty="0" err="1"/>
              <a:t>вреда</a:t>
            </a:r>
            <a:r>
              <a:rPr lang="en-US" sz="2000" dirty="0"/>
              <a:t> </a:t>
            </a:r>
          </a:p>
          <a:p>
            <a:r>
              <a:rPr lang="en-US" sz="2000" dirty="0" err="1"/>
              <a:t>Все</a:t>
            </a:r>
            <a:r>
              <a:rPr lang="en-US" sz="2000" dirty="0"/>
              <a:t> </a:t>
            </a:r>
            <a:r>
              <a:rPr lang="en-US" sz="2000" dirty="0" err="1"/>
              <a:t>чувствуют</a:t>
            </a:r>
            <a:r>
              <a:rPr lang="en-US" sz="2000" dirty="0"/>
              <a:t> </a:t>
            </a:r>
            <a:r>
              <a:rPr lang="en-US" sz="2000" dirty="0" err="1"/>
              <a:t>себя</a:t>
            </a:r>
            <a:r>
              <a:rPr lang="en-US" sz="2000" dirty="0"/>
              <a:t> </a:t>
            </a:r>
            <a:r>
              <a:rPr lang="en-US" sz="2000" dirty="0" err="1"/>
              <a:t>плохо</a:t>
            </a:r>
            <a:r>
              <a:rPr lang="en-US" sz="2000" dirty="0"/>
              <a:t>, </a:t>
            </a:r>
            <a:r>
              <a:rPr lang="en-US" sz="2000" dirty="0" err="1"/>
              <a:t>угрызения</a:t>
            </a:r>
            <a:r>
              <a:rPr lang="en-US" sz="2000" dirty="0"/>
              <a:t> </a:t>
            </a:r>
            <a:r>
              <a:rPr lang="en-US" sz="2000" dirty="0" err="1"/>
              <a:t>совести</a:t>
            </a:r>
            <a:r>
              <a:rPr lang="en-US" sz="2000" dirty="0"/>
              <a:t> </a:t>
            </a:r>
            <a:r>
              <a:rPr lang="en-US" sz="2000" dirty="0" err="1"/>
              <a:t>что</a:t>
            </a:r>
            <a:r>
              <a:rPr lang="en-US" sz="2000" dirty="0"/>
              <a:t> </a:t>
            </a:r>
            <a:r>
              <a:rPr lang="en-US" sz="2000" dirty="0" err="1"/>
              <a:t>поругались</a:t>
            </a:r>
            <a:endParaRPr lang="en-US" sz="2000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DCF5CDD4-5A34-4D24-8BDD-CE57715B4EA3}"/>
              </a:ext>
            </a:extLst>
          </p:cNvPr>
          <p:cNvSpPr txBox="1">
            <a:spLocks/>
          </p:cNvSpPr>
          <p:nvPr/>
        </p:nvSpPr>
        <p:spPr>
          <a:xfrm>
            <a:off x="8451604" y="1412488"/>
            <a:ext cx="2926080" cy="490830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err="1">
                <a:solidFill>
                  <a:srgbClr val="C00000"/>
                </a:solidFill>
              </a:rPr>
              <a:t>Травля</a:t>
            </a:r>
            <a:endParaRPr lang="en-US" sz="2000" b="1" dirty="0">
              <a:solidFill>
                <a:srgbClr val="C00000"/>
              </a:solidFill>
            </a:endParaRPr>
          </a:p>
          <a:p>
            <a:pPr marL="0"/>
            <a:r>
              <a:rPr lang="en-US" sz="2000" dirty="0" err="1">
                <a:solidFill>
                  <a:srgbClr val="C00000"/>
                </a:solidFill>
              </a:rPr>
              <a:t>Постоянно</a:t>
            </a:r>
            <a:endParaRPr lang="en-US" sz="2000" dirty="0">
              <a:solidFill>
                <a:srgbClr val="C00000"/>
              </a:solidFill>
            </a:endParaRPr>
          </a:p>
          <a:p>
            <a:pPr marL="0"/>
            <a:r>
              <a:rPr lang="en-US" sz="2000" dirty="0" err="1">
                <a:solidFill>
                  <a:srgbClr val="C00000"/>
                </a:solidFill>
              </a:rPr>
              <a:t>Агрессоры</a:t>
            </a:r>
            <a:r>
              <a:rPr lang="en-US" sz="2000" dirty="0">
                <a:solidFill>
                  <a:srgbClr val="C00000"/>
                </a:solidFill>
              </a:rPr>
              <a:t>  </a:t>
            </a:r>
            <a:r>
              <a:rPr lang="en-US" sz="2000" dirty="0" err="1">
                <a:solidFill>
                  <a:srgbClr val="C00000"/>
                </a:solidFill>
              </a:rPr>
              <a:t>себя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контролируют</a:t>
            </a:r>
            <a:endParaRPr lang="ru-RU" sz="20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pPr marL="0"/>
            <a:r>
              <a:rPr lang="en-US" sz="2000" dirty="0" err="1">
                <a:solidFill>
                  <a:srgbClr val="C00000"/>
                </a:solidFill>
              </a:rPr>
              <a:t>Не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хотят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решить</a:t>
            </a:r>
            <a:endParaRPr lang="en-US" sz="2000" dirty="0">
              <a:solidFill>
                <a:srgbClr val="C00000"/>
              </a:solidFill>
            </a:endParaRPr>
          </a:p>
          <a:p>
            <a:pPr marL="176213"/>
            <a:r>
              <a:rPr lang="en-US" sz="2000" dirty="0" err="1"/>
              <a:t>После</a:t>
            </a:r>
            <a:r>
              <a:rPr lang="en-US" sz="2000" dirty="0"/>
              <a:t> </a:t>
            </a:r>
            <a:r>
              <a:rPr lang="en-US" sz="2000" dirty="0" err="1"/>
              <a:t>завершения</a:t>
            </a:r>
            <a:r>
              <a:rPr lang="en-US" sz="2000" dirty="0"/>
              <a:t> </a:t>
            </a:r>
            <a:r>
              <a:rPr lang="en-US" sz="2000" dirty="0" err="1"/>
              <a:t>острой</a:t>
            </a:r>
            <a:r>
              <a:rPr lang="en-US" sz="2000" dirty="0"/>
              <a:t> </a:t>
            </a:r>
            <a:r>
              <a:rPr lang="en-US" sz="2000" dirty="0" err="1"/>
              <a:t>стадии</a:t>
            </a:r>
            <a:r>
              <a:rPr lang="en-US" sz="2000" dirty="0"/>
              <a:t> </a:t>
            </a:r>
            <a:r>
              <a:rPr lang="en-US" sz="2000" dirty="0" err="1"/>
              <a:t>не</a:t>
            </a:r>
            <a:r>
              <a:rPr lang="en-US" sz="2000" dirty="0"/>
              <a:t> </a:t>
            </a:r>
            <a:r>
              <a:rPr lang="en-US" sz="2000" dirty="0" err="1"/>
              <a:t>играют</a:t>
            </a:r>
            <a:r>
              <a:rPr lang="en-US" sz="2000" dirty="0"/>
              <a:t> </a:t>
            </a:r>
            <a:r>
              <a:rPr lang="en-US" sz="2000" dirty="0" err="1"/>
              <a:t>вместе</a:t>
            </a:r>
            <a:endParaRPr lang="en-US" sz="2000" dirty="0"/>
          </a:p>
          <a:p>
            <a:r>
              <a:rPr lang="en-US" sz="2000" dirty="0" err="1"/>
              <a:t>Хотят</a:t>
            </a:r>
            <a:r>
              <a:rPr lang="en-US" sz="2000" dirty="0"/>
              <a:t> </a:t>
            </a:r>
            <a:r>
              <a:rPr lang="en-US" sz="2000" dirty="0" err="1"/>
              <a:t>причинить</a:t>
            </a:r>
            <a:r>
              <a:rPr lang="en-US" sz="2000" dirty="0"/>
              <a:t> </a:t>
            </a:r>
            <a:r>
              <a:rPr lang="en-US" sz="2000" dirty="0" err="1"/>
              <a:t>вред</a:t>
            </a:r>
            <a:r>
              <a:rPr lang="en-US" sz="2000" dirty="0"/>
              <a:t> </a:t>
            </a:r>
            <a:r>
              <a:rPr lang="en-US" sz="2000" dirty="0" err="1"/>
              <a:t>или</a:t>
            </a:r>
            <a:r>
              <a:rPr lang="en-US" sz="2000" dirty="0"/>
              <a:t> </a:t>
            </a:r>
            <a:r>
              <a:rPr lang="en-US" sz="2000" dirty="0" err="1"/>
              <a:t>выгоду</a:t>
            </a:r>
            <a:r>
              <a:rPr lang="en-US" sz="2000" dirty="0"/>
              <a:t> (</a:t>
            </a:r>
            <a:r>
              <a:rPr lang="en-US" sz="2000" dirty="0" err="1"/>
              <a:t>деньги</a:t>
            </a:r>
            <a:r>
              <a:rPr lang="en-US" sz="2000" dirty="0"/>
              <a:t>, </a:t>
            </a:r>
            <a:r>
              <a:rPr lang="en-US" sz="2000" dirty="0" err="1"/>
              <a:t>предметы</a:t>
            </a:r>
            <a:r>
              <a:rPr lang="en-US" sz="2000" dirty="0"/>
              <a:t>)</a:t>
            </a:r>
          </a:p>
          <a:p>
            <a:pPr marL="0"/>
            <a:r>
              <a:rPr lang="en-US" sz="2000" dirty="0" err="1"/>
              <a:t>Агрессоры</a:t>
            </a:r>
            <a:r>
              <a:rPr lang="en-US" sz="2000" dirty="0"/>
              <a:t> </a:t>
            </a:r>
            <a:r>
              <a:rPr lang="en-US" sz="2000" dirty="0" err="1"/>
              <a:t>чувствуют</a:t>
            </a:r>
            <a:r>
              <a:rPr lang="en-US" sz="2000" dirty="0"/>
              <a:t> </a:t>
            </a:r>
            <a:r>
              <a:rPr lang="en-US" sz="2000" dirty="0" err="1"/>
              <a:t>себя</a:t>
            </a:r>
            <a:r>
              <a:rPr lang="en-US" sz="2000" dirty="0"/>
              <a:t> </a:t>
            </a:r>
            <a:r>
              <a:rPr lang="en-US" sz="2000" dirty="0" err="1"/>
              <a:t>хорошо</a:t>
            </a:r>
            <a:r>
              <a:rPr lang="en-US" sz="2000" dirty="0"/>
              <a:t>,  </a:t>
            </a:r>
            <a:r>
              <a:rPr lang="en-US" sz="2000" dirty="0" err="1"/>
              <a:t>считают</a:t>
            </a:r>
            <a:r>
              <a:rPr lang="en-US" sz="2000" dirty="0"/>
              <a:t> </a:t>
            </a:r>
            <a:r>
              <a:rPr lang="en-US" sz="2000" dirty="0" err="1"/>
              <a:t>себя</a:t>
            </a:r>
            <a:r>
              <a:rPr lang="en-US" sz="2000" dirty="0"/>
              <a:t>  </a:t>
            </a:r>
            <a:r>
              <a:rPr lang="en-US" sz="2000" dirty="0" err="1"/>
              <a:t>правыми</a:t>
            </a:r>
            <a:endParaRPr lang="en-US" sz="2000" dirty="0"/>
          </a:p>
          <a:p>
            <a:pPr marL="0"/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4036855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47480F-6F8F-4F24-AF96-6F78C2890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064" y="1262464"/>
            <a:ext cx="3240506" cy="4064628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FFFFFF"/>
                </a:solidFill>
              </a:rPr>
              <a:t>Взгляды </a:t>
            </a:r>
            <a:br>
              <a:rPr lang="ru-RU" sz="3200" dirty="0">
                <a:solidFill>
                  <a:srgbClr val="FFFFFF"/>
                </a:solidFill>
              </a:rPr>
            </a:br>
            <a:r>
              <a:rPr lang="ru-RU" sz="3200" dirty="0">
                <a:solidFill>
                  <a:srgbClr val="FFFFFF"/>
                </a:solidFill>
              </a:rPr>
              <a:t>на причины возникновения травли(</a:t>
            </a:r>
            <a:r>
              <a:rPr lang="ru-RU" sz="3200" dirty="0" err="1">
                <a:solidFill>
                  <a:srgbClr val="FFFFFF"/>
                </a:solidFill>
              </a:rPr>
              <a:t>буллинга</a:t>
            </a:r>
            <a:r>
              <a:rPr lang="ru-RU" sz="3200" dirty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1C33F7-3C79-48D6-A90E-E4B86BC4F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5268" y="1600201"/>
            <a:ext cx="6439463" cy="486201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dirty="0">
                <a:solidFill>
                  <a:srgbClr val="640808"/>
                </a:solidFill>
              </a:rPr>
              <a:t>Все дело в агрессорах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dirty="0">
                <a:solidFill>
                  <a:srgbClr val="640808"/>
                </a:solidFill>
              </a:rPr>
              <a:t>Все дело в виктимности жертв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dirty="0">
                <a:solidFill>
                  <a:srgbClr val="640808"/>
                </a:solidFill>
              </a:rPr>
              <a:t>Все дело в группе </a:t>
            </a:r>
            <a:r>
              <a:rPr lang="en-US" dirty="0">
                <a:solidFill>
                  <a:srgbClr val="640808"/>
                </a:solidFill>
              </a:rPr>
              <a:t>                                </a:t>
            </a:r>
            <a:r>
              <a:rPr lang="ru-RU" dirty="0">
                <a:solidFill>
                  <a:srgbClr val="640808"/>
                </a:solidFill>
              </a:rPr>
              <a:t>(буллинг-структура </a:t>
            </a:r>
            <a:r>
              <a:rPr lang="en-US" dirty="0">
                <a:solidFill>
                  <a:srgbClr val="640808"/>
                </a:solidFill>
              </a:rPr>
              <a:t>&amp;</a:t>
            </a:r>
            <a:r>
              <a:rPr lang="ru-RU" dirty="0">
                <a:solidFill>
                  <a:srgbClr val="640808"/>
                </a:solidFill>
              </a:rPr>
              <a:t> здоровое ядро)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dirty="0">
                <a:solidFill>
                  <a:srgbClr val="640808"/>
                </a:solidFill>
              </a:rPr>
              <a:t>Все дело в позиции учителя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dirty="0">
                <a:solidFill>
                  <a:srgbClr val="640808"/>
                </a:solidFill>
              </a:rPr>
              <a:t>Все дело в позиции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2518346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39BB19-8363-437E-BFB5-3860784E8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073" y="612825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640808"/>
                </a:solidFill>
              </a:rPr>
              <a:t>Почему некоторые взрослые </a:t>
            </a:r>
            <a:br>
              <a:rPr lang="ru-RU" sz="4000" dirty="0">
                <a:solidFill>
                  <a:srgbClr val="640808"/>
                </a:solidFill>
              </a:rPr>
            </a:br>
            <a:r>
              <a:rPr lang="ru-RU" sz="4000" dirty="0">
                <a:solidFill>
                  <a:srgbClr val="640808"/>
                </a:solidFill>
              </a:rPr>
              <a:t>и педагоги  поддерживают травлю?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3A8A5173-C041-444A-9CC5-1BBFA805FC9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36320" y="2899956"/>
          <a:ext cx="10119360" cy="3131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3254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47480F-6F8F-4F24-AF96-6F78C2890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10" y="1774166"/>
            <a:ext cx="3362294" cy="3309668"/>
          </a:xfrm>
          <a:prstGeom prst="ellipse">
            <a:avLst/>
          </a:prstGeom>
          <a:solidFill>
            <a:schemeClr val="accent2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18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«</a:t>
            </a:r>
            <a:r>
              <a:rPr lang="ru-RU" sz="18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Чтобы победить буллинг н</a:t>
            </a:r>
            <a:r>
              <a:rPr lang="en-US" sz="18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адо</a:t>
            </a:r>
            <a:r>
              <a:rPr lang="en-US" sz="18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8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быть</a:t>
            </a:r>
            <a:r>
              <a:rPr lang="en-US" sz="18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8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готовым</a:t>
            </a:r>
            <a:r>
              <a:rPr lang="en-US" sz="18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8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вступить</a:t>
            </a:r>
            <a:r>
              <a:rPr lang="en-US" sz="18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в  </a:t>
            </a:r>
            <a:r>
              <a:rPr lang="en-US" sz="18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конфликт</a:t>
            </a:r>
            <a:r>
              <a:rPr lang="en-US" sz="18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18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18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с </a:t>
            </a:r>
            <a:r>
              <a:rPr lang="en-US" sz="18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теми</a:t>
            </a:r>
            <a:r>
              <a:rPr lang="en-US" sz="18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18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кто</a:t>
            </a:r>
            <a:r>
              <a:rPr lang="en-US" sz="18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8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поддерживает</a:t>
            </a:r>
            <a:r>
              <a:rPr lang="en-US" sz="18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буллинг»</a:t>
            </a:r>
          </a:p>
        </p:txBody>
      </p:sp>
      <p:graphicFrame>
        <p:nvGraphicFramePr>
          <p:cNvPr id="14" name="Объект 2">
            <a:extLst>
              <a:ext uri="{FF2B5EF4-FFF2-40B4-BE49-F238E27FC236}">
                <a16:creationId xmlns:a16="http://schemas.microsoft.com/office/drawing/2014/main" id="{BDF577A4-B0E2-413E-967D-A547820B5E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5073836"/>
              </p:ext>
            </p:extLst>
          </p:nvPr>
        </p:nvGraphicFramePr>
        <p:xfrm>
          <a:off x="6096000" y="201272"/>
          <a:ext cx="5288280" cy="6656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7012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D19C6A-D58E-4F97-AC81-A9FFECC40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101" y="170023"/>
            <a:ext cx="8596668" cy="69628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Восстановительный подход в КДНиЗП</a:t>
            </a:r>
          </a:p>
        </p:txBody>
      </p:sp>
      <p:graphicFrame>
        <p:nvGraphicFramePr>
          <p:cNvPr id="8" name="Объект 2">
            <a:extLst>
              <a:ext uri="{FF2B5EF4-FFF2-40B4-BE49-F238E27FC236}">
                <a16:creationId xmlns:a16="http://schemas.microsoft.com/office/drawing/2014/main" id="{A4B58056-BAB5-4427-8DBA-EBB1623E06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2061000"/>
              </p:ext>
            </p:extLst>
          </p:nvPr>
        </p:nvGraphicFramePr>
        <p:xfrm>
          <a:off x="-1358102" y="955795"/>
          <a:ext cx="9330364" cy="5467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2987E7F1-D6EE-4553-9C95-0AA4B1E1A651}"/>
              </a:ext>
            </a:extLst>
          </p:cNvPr>
          <p:cNvSpPr/>
          <p:nvPr/>
        </p:nvSpPr>
        <p:spPr>
          <a:xfrm>
            <a:off x="330403" y="264584"/>
            <a:ext cx="7641859" cy="56206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Восстановительная программа «Круг сообщества»</a:t>
            </a:r>
          </a:p>
        </p:txBody>
      </p:sp>
      <p:sp>
        <p:nvSpPr>
          <p:cNvPr id="6" name="Номер слайда 12">
            <a:extLst>
              <a:ext uri="{FF2B5EF4-FFF2-40B4-BE49-F238E27FC236}">
                <a16:creationId xmlns:a16="http://schemas.microsoft.com/office/drawing/2014/main" id="{98FB7819-B514-4380-B5A2-52742847F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9604" y="284513"/>
            <a:ext cx="683339" cy="365125"/>
          </a:xfrm>
        </p:spPr>
        <p:txBody>
          <a:bodyPr/>
          <a:lstStyle/>
          <a:p>
            <a:fld id="{76599035-47AB-49A1-B6B1-F45720260105}" type="slidenum">
              <a:rPr lang="ru-RU" sz="2000" smtClean="0">
                <a:solidFill>
                  <a:schemeClr val="bg1"/>
                </a:solidFill>
              </a:rPr>
              <a:t>7</a:t>
            </a:fld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Сердце 4">
            <a:extLst>
              <a:ext uri="{FF2B5EF4-FFF2-40B4-BE49-F238E27FC236}">
                <a16:creationId xmlns:a16="http://schemas.microsoft.com/office/drawing/2014/main" id="{4C42290D-DEF9-4DA3-92E0-F26D8693B070}"/>
              </a:ext>
            </a:extLst>
          </p:cNvPr>
          <p:cNvSpPr/>
          <p:nvPr/>
        </p:nvSpPr>
        <p:spPr>
          <a:xfrm>
            <a:off x="3196726" y="2036246"/>
            <a:ext cx="220708" cy="186325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A83EC4-CD8C-4D7D-8860-192C06584EE7}"/>
              </a:ext>
            </a:extLst>
          </p:cNvPr>
          <p:cNvSpPr txBox="1"/>
          <p:nvPr/>
        </p:nvSpPr>
        <p:spPr>
          <a:xfrm>
            <a:off x="7006590" y="1565716"/>
            <a:ext cx="46520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 ситуации  </a:t>
            </a:r>
            <a:r>
              <a:rPr lang="ru-RU" sz="2000" dirty="0" err="1"/>
              <a:t>буллинга</a:t>
            </a:r>
            <a:r>
              <a:rPr lang="ru-RU" sz="2000" dirty="0"/>
              <a:t> (как и в ситуации правонарушения)   мы проводим  не медиацию между равными сторонами,  а программу по заглаживанию вреда, начинающуюся с признания обидчиками недопустимости травли, готовности исправить причиненный пострадавшим вред и предотвратить повторение подобного в будущем. </a:t>
            </a:r>
          </a:p>
        </p:txBody>
      </p:sp>
    </p:spTree>
    <p:extLst>
      <p:ext uri="{BB962C8B-B14F-4D97-AF65-F5344CB8AC3E}">
        <p14:creationId xmlns:p14="http://schemas.microsoft.com/office/powerpoint/2010/main" val="1927986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6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921E03-BC93-473C-8B60-5F15EA991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992" y="1447196"/>
            <a:ext cx="5200448" cy="336483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200" dirty="0"/>
              <a:t>Нам нужно разработать современное понятие детского коллектива   и/или детского сообщества, включающее особенности нынешних учащихся.</a:t>
            </a:r>
          </a:p>
          <a:p>
            <a:pPr marL="0" indent="0">
              <a:buNone/>
            </a:pPr>
            <a:r>
              <a:rPr lang="ru-RU" sz="3200" dirty="0"/>
              <a:t>Разработать этапы  и механизмы его формирования, а также формы мониторинга.</a:t>
            </a:r>
          </a:p>
        </p:txBody>
      </p:sp>
      <p:sp>
        <p:nvSpPr>
          <p:cNvPr id="24" name="Freeform: Shape 18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Флажок">
            <a:extLst>
              <a:ext uri="{FF2B5EF4-FFF2-40B4-BE49-F238E27FC236}">
                <a16:creationId xmlns:a16="http://schemas.microsoft.com/office/drawing/2014/main" id="{7871CDAC-0C97-4FAC-A0E8-54240B82F8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535330" y="2105470"/>
            <a:ext cx="3217333" cy="321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15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3">
            <a:extLst>
              <a:ext uri="{FF2B5EF4-FFF2-40B4-BE49-F238E27FC236}">
                <a16:creationId xmlns:a16="http://schemas.microsoft.com/office/drawing/2014/main" id="{91DCDA4F-BE88-49F5-9087-47DFACB93EE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824037" y="757897"/>
            <a:ext cx="85439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1" u="none" strike="noStrike" kern="10" cap="none" spc="0" normalizeH="0" baseline="0" noProof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/>
                <a:uLnTx/>
                <a:uFillTx/>
                <a:latin typeface="Calibri"/>
                <a:cs typeface="Calibri"/>
              </a:rPr>
              <a:t>www.</a:t>
            </a:r>
            <a:r>
              <a:rPr kumimoji="0" lang="ru-RU" sz="3600" b="0" i="1" u="none" strike="noStrike" kern="10" cap="none" spc="0" normalizeH="0" baseline="0" noProof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/>
                <a:uLnTx/>
                <a:uFillTx/>
                <a:latin typeface="Calibri"/>
                <a:cs typeface="Calibri"/>
              </a:rPr>
              <a:t>школьные-службы-</a:t>
            </a:r>
            <a:r>
              <a:rPr kumimoji="0" lang="ru-RU" sz="3600" b="0" i="1" u="none" strike="noStrike" kern="10" cap="none" spc="0" normalizeH="0" baseline="0" noProof="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/>
                <a:uLnTx/>
                <a:uFillTx/>
                <a:latin typeface="Calibri"/>
                <a:cs typeface="Calibri"/>
              </a:rPr>
              <a:t>примирения.рф</a:t>
            </a:r>
            <a:endParaRPr kumimoji="0" lang="ru-RU" sz="3600" b="0" i="1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FB403FF5-A199-4D7F-B30D-D4ED489383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" t="9444" r="1947" b="4387"/>
          <a:stretch>
            <a:fillRect/>
          </a:stretch>
        </p:blipFill>
        <p:spPr bwMode="auto">
          <a:xfrm>
            <a:off x="1046251" y="1577315"/>
            <a:ext cx="6167572" cy="4380689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id="{C7FC770D-7D9A-4400-B63D-C3CFF496C0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750" y="1577315"/>
            <a:ext cx="435133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703273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360</Words>
  <Application>Microsoft Office PowerPoint</Application>
  <PresentationFormat>Широкоэкранный</PresentationFormat>
  <Paragraphs>68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Tahoma</vt:lpstr>
      <vt:lpstr>1_Тема Office</vt:lpstr>
      <vt:lpstr>Office Theme</vt:lpstr>
      <vt:lpstr>Восстановительный подход к профилактике школьной травли</vt:lpstr>
      <vt:lpstr>«Травля»  - русское слово.</vt:lpstr>
      <vt:lpstr>Различение конфликта и травли </vt:lpstr>
      <vt:lpstr>Взгляды  на причины возникновения травли(буллинга)</vt:lpstr>
      <vt:lpstr>Почему некоторые взрослые  и педагоги  поддерживают травлю?</vt:lpstr>
      <vt:lpstr>«Чтобы победить буллинг надо быть готовым вступить в  конфликт  с теми, кто поддерживает буллинг»</vt:lpstr>
      <vt:lpstr>Восстановительный подход в КДНиЗП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городской службы примирения  с ситуациями школьной травли</dc:title>
  <dc:creator>Антон</dc:creator>
  <cp:lastModifiedBy>User</cp:lastModifiedBy>
  <cp:revision>16</cp:revision>
  <dcterms:created xsi:type="dcterms:W3CDTF">2022-01-23T13:25:21Z</dcterms:created>
  <dcterms:modified xsi:type="dcterms:W3CDTF">2023-06-13T19:15:51Z</dcterms:modified>
</cp:coreProperties>
</file>