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417" r:id="rId3"/>
    <p:sldId id="257" r:id="rId4"/>
    <p:sldId id="439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7" r:id="rId14"/>
    <p:sldId id="268" r:id="rId15"/>
    <p:sldId id="440" r:id="rId16"/>
    <p:sldId id="304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49" d="100"/>
          <a:sy n="49" d="100"/>
        </p:scale>
        <p:origin x="86" y="74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F0FF8BC-2F6A-4A63-8FA8-90B710FA3567}" type="doc">
      <dgm:prSet loTypeId="urn:microsoft.com/office/officeart/2008/layout/LinedList" loCatId="list" qsTypeId="urn:microsoft.com/office/officeart/2005/8/quickstyle/simple4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77F673EF-4BB2-453B-997B-ABF40B8F934D}">
      <dgm:prSet/>
      <dgm:spPr/>
      <dgm:t>
        <a:bodyPr/>
        <a:lstStyle/>
        <a:p>
          <a:r>
            <a:rPr lang="ru-RU"/>
            <a:t>Проговаривание в безопасной безоценочной обстановке</a:t>
          </a:r>
          <a:endParaRPr lang="en-US"/>
        </a:p>
      </dgm:t>
    </dgm:pt>
    <dgm:pt modelId="{9E7911F0-6E16-4451-A157-A72BED73552D}" type="parTrans" cxnId="{132FEF10-6F58-4B5B-88E2-D0325B17A8B3}">
      <dgm:prSet/>
      <dgm:spPr/>
      <dgm:t>
        <a:bodyPr/>
        <a:lstStyle/>
        <a:p>
          <a:endParaRPr lang="en-US"/>
        </a:p>
      </dgm:t>
    </dgm:pt>
    <dgm:pt modelId="{8F657658-2E53-4A40-9A41-3A9A290086E5}" type="sibTrans" cxnId="{132FEF10-6F58-4B5B-88E2-D0325B17A8B3}">
      <dgm:prSet/>
      <dgm:spPr/>
      <dgm:t>
        <a:bodyPr/>
        <a:lstStyle/>
        <a:p>
          <a:endParaRPr lang="en-US"/>
        </a:p>
      </dgm:t>
    </dgm:pt>
    <dgm:pt modelId="{156E3384-CA2B-4195-A1F6-4E25861062F7}">
      <dgm:prSet/>
      <dgm:spPr/>
      <dgm:t>
        <a:bodyPr/>
        <a:lstStyle/>
        <a:p>
          <a:r>
            <a:rPr lang="ru-RU"/>
            <a:t>Наполнение карты (ландшафта) ситуации</a:t>
          </a:r>
          <a:endParaRPr lang="en-US"/>
        </a:p>
      </dgm:t>
    </dgm:pt>
    <dgm:pt modelId="{B21F0EE1-0F2C-4F8F-B74C-1AE0CE254306}" type="parTrans" cxnId="{03745069-D9B3-4AF7-A865-E740D663BA05}">
      <dgm:prSet/>
      <dgm:spPr/>
      <dgm:t>
        <a:bodyPr/>
        <a:lstStyle/>
        <a:p>
          <a:endParaRPr lang="en-US"/>
        </a:p>
      </dgm:t>
    </dgm:pt>
    <dgm:pt modelId="{6434A717-4646-4DB0-9DC1-5FDB614AA93B}" type="sibTrans" cxnId="{03745069-D9B3-4AF7-A865-E740D663BA05}">
      <dgm:prSet/>
      <dgm:spPr/>
      <dgm:t>
        <a:bodyPr/>
        <a:lstStyle/>
        <a:p>
          <a:endParaRPr lang="en-US"/>
        </a:p>
      </dgm:t>
    </dgm:pt>
    <dgm:pt modelId="{91958F25-3A28-415B-B94C-D08BA7D1D30A}">
      <dgm:prSet/>
      <dgm:spPr/>
      <dgm:t>
        <a:bodyPr/>
        <a:lstStyle/>
        <a:p>
          <a:r>
            <a:rPr lang="ru-RU"/>
            <a:t>Выделение и прояснение важного (а не требований и хотелок)</a:t>
          </a:r>
          <a:endParaRPr lang="en-US"/>
        </a:p>
      </dgm:t>
    </dgm:pt>
    <dgm:pt modelId="{B310595C-BECC-47EF-B3E2-2D29AC32FADF}" type="parTrans" cxnId="{ED9B1A71-95D4-4052-93D9-481F7FD22C25}">
      <dgm:prSet/>
      <dgm:spPr/>
      <dgm:t>
        <a:bodyPr/>
        <a:lstStyle/>
        <a:p>
          <a:endParaRPr lang="en-US"/>
        </a:p>
      </dgm:t>
    </dgm:pt>
    <dgm:pt modelId="{FF1F1E60-8DE4-430E-B992-6C84267259F9}" type="sibTrans" cxnId="{ED9B1A71-95D4-4052-93D9-481F7FD22C25}">
      <dgm:prSet/>
      <dgm:spPr/>
      <dgm:t>
        <a:bodyPr/>
        <a:lstStyle/>
        <a:p>
          <a:endParaRPr lang="en-US"/>
        </a:p>
      </dgm:t>
    </dgm:pt>
    <dgm:pt modelId="{902F4BC7-DB45-44EC-B034-984C90DDC8F0}">
      <dgm:prSet/>
      <dgm:spPr/>
      <dgm:t>
        <a:bodyPr/>
        <a:lstStyle/>
        <a:p>
          <a:r>
            <a:rPr lang="ru-RU"/>
            <a:t>Отношение к произошедшему - взгляд со стороны</a:t>
          </a:r>
          <a:endParaRPr lang="en-US"/>
        </a:p>
      </dgm:t>
    </dgm:pt>
    <dgm:pt modelId="{67F0AF85-9A15-438E-8760-9FABFB1E858A}" type="parTrans" cxnId="{F8679941-5586-499B-8C2E-4357AA64295B}">
      <dgm:prSet/>
      <dgm:spPr/>
      <dgm:t>
        <a:bodyPr/>
        <a:lstStyle/>
        <a:p>
          <a:endParaRPr lang="en-US"/>
        </a:p>
      </dgm:t>
    </dgm:pt>
    <dgm:pt modelId="{F3F4D3BF-25C9-478A-A831-4085FE0F6020}" type="sibTrans" cxnId="{F8679941-5586-499B-8C2E-4357AA64295B}">
      <dgm:prSet/>
      <dgm:spPr/>
      <dgm:t>
        <a:bodyPr/>
        <a:lstStyle/>
        <a:p>
          <a:endParaRPr lang="en-US"/>
        </a:p>
      </dgm:t>
    </dgm:pt>
    <dgm:pt modelId="{6AC47EC8-AA1C-4BAD-A9B1-2480EDCEEEEA}">
      <dgm:prSet/>
      <dgm:spPr/>
      <dgm:t>
        <a:bodyPr/>
        <a:lstStyle/>
        <a:p>
          <a:r>
            <a:rPr lang="ru-RU"/>
            <a:t>Придумывание новых действий (креатив в ходе диалога)</a:t>
          </a:r>
          <a:endParaRPr lang="en-US"/>
        </a:p>
      </dgm:t>
    </dgm:pt>
    <dgm:pt modelId="{38F77F1B-DAA2-4092-8566-DEAD3E855756}" type="parTrans" cxnId="{F5539018-9AF1-4121-BD3F-90B7ABD8D035}">
      <dgm:prSet/>
      <dgm:spPr/>
      <dgm:t>
        <a:bodyPr/>
        <a:lstStyle/>
        <a:p>
          <a:endParaRPr lang="en-US"/>
        </a:p>
      </dgm:t>
    </dgm:pt>
    <dgm:pt modelId="{3C10B449-5515-4061-A5CC-F93117F45496}" type="sibTrans" cxnId="{F5539018-9AF1-4121-BD3F-90B7ABD8D035}">
      <dgm:prSet/>
      <dgm:spPr/>
      <dgm:t>
        <a:bodyPr/>
        <a:lstStyle/>
        <a:p>
          <a:endParaRPr lang="en-US"/>
        </a:p>
      </dgm:t>
    </dgm:pt>
    <dgm:pt modelId="{7A09EF53-7EC1-4CFA-BA46-B69E069A06B0}">
      <dgm:prSet/>
      <dgm:spPr/>
      <dgm:t>
        <a:bodyPr/>
        <a:lstStyle/>
        <a:p>
          <a:r>
            <a:rPr lang="ru-RU"/>
            <a:t>Сравнение их на результативность</a:t>
          </a:r>
          <a:endParaRPr lang="en-US"/>
        </a:p>
      </dgm:t>
    </dgm:pt>
    <dgm:pt modelId="{CA9B2E6B-6E09-48FD-951E-65F90EC78A9C}" type="parTrans" cxnId="{8CCF0FDD-74BE-4736-B279-315238E61B03}">
      <dgm:prSet/>
      <dgm:spPr/>
      <dgm:t>
        <a:bodyPr/>
        <a:lstStyle/>
        <a:p>
          <a:endParaRPr lang="en-US"/>
        </a:p>
      </dgm:t>
    </dgm:pt>
    <dgm:pt modelId="{FADB5865-2C5E-4783-AA05-7E66E2F2F2B1}" type="sibTrans" cxnId="{8CCF0FDD-74BE-4736-B279-315238E61B03}">
      <dgm:prSet/>
      <dgm:spPr/>
      <dgm:t>
        <a:bodyPr/>
        <a:lstStyle/>
        <a:p>
          <a:endParaRPr lang="en-US"/>
        </a:p>
      </dgm:t>
    </dgm:pt>
    <dgm:pt modelId="{9ECCAD4C-0DC9-4D22-AC4F-857558FA8EEF}" type="pres">
      <dgm:prSet presAssocID="{8F0FF8BC-2F6A-4A63-8FA8-90B710FA3567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6C426D35-8A7F-4890-8D83-519D5B2A2D08}" type="pres">
      <dgm:prSet presAssocID="{77F673EF-4BB2-453B-997B-ABF40B8F934D}" presName="thickLine" presStyleLbl="alignNode1" presStyleIdx="0" presStyleCnt="6"/>
      <dgm:spPr/>
    </dgm:pt>
    <dgm:pt modelId="{BAACB94E-382F-47CF-A046-9FAA8BC8142D}" type="pres">
      <dgm:prSet presAssocID="{77F673EF-4BB2-453B-997B-ABF40B8F934D}" presName="horz1" presStyleCnt="0"/>
      <dgm:spPr/>
    </dgm:pt>
    <dgm:pt modelId="{00FCAED6-5990-45C4-A312-785CB121E2AE}" type="pres">
      <dgm:prSet presAssocID="{77F673EF-4BB2-453B-997B-ABF40B8F934D}" presName="tx1" presStyleLbl="revTx" presStyleIdx="0" presStyleCnt="6"/>
      <dgm:spPr/>
      <dgm:t>
        <a:bodyPr/>
        <a:lstStyle/>
        <a:p>
          <a:endParaRPr lang="ru-RU"/>
        </a:p>
      </dgm:t>
    </dgm:pt>
    <dgm:pt modelId="{49C5A9C9-52DD-4074-B1D3-D1F5898B1C9A}" type="pres">
      <dgm:prSet presAssocID="{77F673EF-4BB2-453B-997B-ABF40B8F934D}" presName="vert1" presStyleCnt="0"/>
      <dgm:spPr/>
    </dgm:pt>
    <dgm:pt modelId="{98B12310-AC5D-47A5-AD3E-5EDEAAB96344}" type="pres">
      <dgm:prSet presAssocID="{156E3384-CA2B-4195-A1F6-4E25861062F7}" presName="thickLine" presStyleLbl="alignNode1" presStyleIdx="1" presStyleCnt="6"/>
      <dgm:spPr/>
    </dgm:pt>
    <dgm:pt modelId="{D8805FC0-88A0-4DC3-B11D-408975821ECC}" type="pres">
      <dgm:prSet presAssocID="{156E3384-CA2B-4195-A1F6-4E25861062F7}" presName="horz1" presStyleCnt="0"/>
      <dgm:spPr/>
    </dgm:pt>
    <dgm:pt modelId="{63818319-E86A-444E-AD76-57E5A5A0EB5E}" type="pres">
      <dgm:prSet presAssocID="{156E3384-CA2B-4195-A1F6-4E25861062F7}" presName="tx1" presStyleLbl="revTx" presStyleIdx="1" presStyleCnt="6"/>
      <dgm:spPr/>
      <dgm:t>
        <a:bodyPr/>
        <a:lstStyle/>
        <a:p>
          <a:endParaRPr lang="ru-RU"/>
        </a:p>
      </dgm:t>
    </dgm:pt>
    <dgm:pt modelId="{09B454FB-3567-4970-99D2-6589949BACA4}" type="pres">
      <dgm:prSet presAssocID="{156E3384-CA2B-4195-A1F6-4E25861062F7}" presName="vert1" presStyleCnt="0"/>
      <dgm:spPr/>
    </dgm:pt>
    <dgm:pt modelId="{441F2FA8-37B7-4D9A-A7B3-597B1ACE3330}" type="pres">
      <dgm:prSet presAssocID="{91958F25-3A28-415B-B94C-D08BA7D1D30A}" presName="thickLine" presStyleLbl="alignNode1" presStyleIdx="2" presStyleCnt="6"/>
      <dgm:spPr/>
    </dgm:pt>
    <dgm:pt modelId="{6160E0A9-01A1-4FE5-953C-674E3115E539}" type="pres">
      <dgm:prSet presAssocID="{91958F25-3A28-415B-B94C-D08BA7D1D30A}" presName="horz1" presStyleCnt="0"/>
      <dgm:spPr/>
    </dgm:pt>
    <dgm:pt modelId="{BBC08C45-E39F-4DCB-89FD-7A9EC09CAF87}" type="pres">
      <dgm:prSet presAssocID="{91958F25-3A28-415B-B94C-D08BA7D1D30A}" presName="tx1" presStyleLbl="revTx" presStyleIdx="2" presStyleCnt="6"/>
      <dgm:spPr/>
      <dgm:t>
        <a:bodyPr/>
        <a:lstStyle/>
        <a:p>
          <a:endParaRPr lang="ru-RU"/>
        </a:p>
      </dgm:t>
    </dgm:pt>
    <dgm:pt modelId="{F7B4E561-9E1B-426E-B07B-F1CF25D61EB5}" type="pres">
      <dgm:prSet presAssocID="{91958F25-3A28-415B-B94C-D08BA7D1D30A}" presName="vert1" presStyleCnt="0"/>
      <dgm:spPr/>
    </dgm:pt>
    <dgm:pt modelId="{20EA7ADE-85DB-4354-A766-A4466A92D3AB}" type="pres">
      <dgm:prSet presAssocID="{902F4BC7-DB45-44EC-B034-984C90DDC8F0}" presName="thickLine" presStyleLbl="alignNode1" presStyleIdx="3" presStyleCnt="6"/>
      <dgm:spPr/>
    </dgm:pt>
    <dgm:pt modelId="{9EC90AE5-D3DB-4885-8D5C-73D589CF99B4}" type="pres">
      <dgm:prSet presAssocID="{902F4BC7-DB45-44EC-B034-984C90DDC8F0}" presName="horz1" presStyleCnt="0"/>
      <dgm:spPr/>
    </dgm:pt>
    <dgm:pt modelId="{9AF14D39-1F68-4BB8-B3FB-F32BF37BAD3A}" type="pres">
      <dgm:prSet presAssocID="{902F4BC7-DB45-44EC-B034-984C90DDC8F0}" presName="tx1" presStyleLbl="revTx" presStyleIdx="3" presStyleCnt="6"/>
      <dgm:spPr/>
      <dgm:t>
        <a:bodyPr/>
        <a:lstStyle/>
        <a:p>
          <a:endParaRPr lang="ru-RU"/>
        </a:p>
      </dgm:t>
    </dgm:pt>
    <dgm:pt modelId="{C9754529-BE8E-4722-9B0F-99B2770160A4}" type="pres">
      <dgm:prSet presAssocID="{902F4BC7-DB45-44EC-B034-984C90DDC8F0}" presName="vert1" presStyleCnt="0"/>
      <dgm:spPr/>
    </dgm:pt>
    <dgm:pt modelId="{7D669394-F353-411B-9AE1-5E63ED6CFE81}" type="pres">
      <dgm:prSet presAssocID="{6AC47EC8-AA1C-4BAD-A9B1-2480EDCEEEEA}" presName="thickLine" presStyleLbl="alignNode1" presStyleIdx="4" presStyleCnt="6"/>
      <dgm:spPr/>
    </dgm:pt>
    <dgm:pt modelId="{74E99506-A379-4838-A4B0-C206DB124101}" type="pres">
      <dgm:prSet presAssocID="{6AC47EC8-AA1C-4BAD-A9B1-2480EDCEEEEA}" presName="horz1" presStyleCnt="0"/>
      <dgm:spPr/>
    </dgm:pt>
    <dgm:pt modelId="{F039B973-AE64-4EEA-B20F-7CD2F149D2DD}" type="pres">
      <dgm:prSet presAssocID="{6AC47EC8-AA1C-4BAD-A9B1-2480EDCEEEEA}" presName="tx1" presStyleLbl="revTx" presStyleIdx="4" presStyleCnt="6"/>
      <dgm:spPr/>
      <dgm:t>
        <a:bodyPr/>
        <a:lstStyle/>
        <a:p>
          <a:endParaRPr lang="ru-RU"/>
        </a:p>
      </dgm:t>
    </dgm:pt>
    <dgm:pt modelId="{ADC3D396-8AA0-470C-96D4-2ED16423DB53}" type="pres">
      <dgm:prSet presAssocID="{6AC47EC8-AA1C-4BAD-A9B1-2480EDCEEEEA}" presName="vert1" presStyleCnt="0"/>
      <dgm:spPr/>
    </dgm:pt>
    <dgm:pt modelId="{C02ABDEE-2294-43CE-9D29-C1E436CBA404}" type="pres">
      <dgm:prSet presAssocID="{7A09EF53-7EC1-4CFA-BA46-B69E069A06B0}" presName="thickLine" presStyleLbl="alignNode1" presStyleIdx="5" presStyleCnt="6"/>
      <dgm:spPr/>
    </dgm:pt>
    <dgm:pt modelId="{1F3D4453-C349-4C46-9B0A-46E58629365E}" type="pres">
      <dgm:prSet presAssocID="{7A09EF53-7EC1-4CFA-BA46-B69E069A06B0}" presName="horz1" presStyleCnt="0"/>
      <dgm:spPr/>
    </dgm:pt>
    <dgm:pt modelId="{F35F9A06-3996-451C-99D2-E9EFDA5EDC35}" type="pres">
      <dgm:prSet presAssocID="{7A09EF53-7EC1-4CFA-BA46-B69E069A06B0}" presName="tx1" presStyleLbl="revTx" presStyleIdx="5" presStyleCnt="6"/>
      <dgm:spPr/>
      <dgm:t>
        <a:bodyPr/>
        <a:lstStyle/>
        <a:p>
          <a:endParaRPr lang="ru-RU"/>
        </a:p>
      </dgm:t>
    </dgm:pt>
    <dgm:pt modelId="{1A5B8715-4339-4325-922A-22796361D6FA}" type="pres">
      <dgm:prSet presAssocID="{7A09EF53-7EC1-4CFA-BA46-B69E069A06B0}" presName="vert1" presStyleCnt="0"/>
      <dgm:spPr/>
    </dgm:pt>
  </dgm:ptLst>
  <dgm:cxnLst>
    <dgm:cxn modelId="{FEE3BA7F-E135-444A-AB14-0557C93C4A09}" type="presOf" srcId="{7A09EF53-7EC1-4CFA-BA46-B69E069A06B0}" destId="{F35F9A06-3996-451C-99D2-E9EFDA5EDC35}" srcOrd="0" destOrd="0" presId="urn:microsoft.com/office/officeart/2008/layout/LinedList"/>
    <dgm:cxn modelId="{E9C9A55F-87B9-4E9D-A902-0613E0D5DE14}" type="presOf" srcId="{77F673EF-4BB2-453B-997B-ABF40B8F934D}" destId="{00FCAED6-5990-45C4-A312-785CB121E2AE}" srcOrd="0" destOrd="0" presId="urn:microsoft.com/office/officeart/2008/layout/LinedList"/>
    <dgm:cxn modelId="{132FEF10-6F58-4B5B-88E2-D0325B17A8B3}" srcId="{8F0FF8BC-2F6A-4A63-8FA8-90B710FA3567}" destId="{77F673EF-4BB2-453B-997B-ABF40B8F934D}" srcOrd="0" destOrd="0" parTransId="{9E7911F0-6E16-4451-A157-A72BED73552D}" sibTransId="{8F657658-2E53-4A40-9A41-3A9A290086E5}"/>
    <dgm:cxn modelId="{471A1BC5-B7A8-4494-8CF5-F92D9A54CDDA}" type="presOf" srcId="{91958F25-3A28-415B-B94C-D08BA7D1D30A}" destId="{BBC08C45-E39F-4DCB-89FD-7A9EC09CAF87}" srcOrd="0" destOrd="0" presId="urn:microsoft.com/office/officeart/2008/layout/LinedList"/>
    <dgm:cxn modelId="{8CCF0FDD-74BE-4736-B279-315238E61B03}" srcId="{8F0FF8BC-2F6A-4A63-8FA8-90B710FA3567}" destId="{7A09EF53-7EC1-4CFA-BA46-B69E069A06B0}" srcOrd="5" destOrd="0" parTransId="{CA9B2E6B-6E09-48FD-951E-65F90EC78A9C}" sibTransId="{FADB5865-2C5E-4783-AA05-7E66E2F2F2B1}"/>
    <dgm:cxn modelId="{8244F395-A270-4FAA-9A75-B0676FE35E79}" type="presOf" srcId="{8F0FF8BC-2F6A-4A63-8FA8-90B710FA3567}" destId="{9ECCAD4C-0DC9-4D22-AC4F-857558FA8EEF}" srcOrd="0" destOrd="0" presId="urn:microsoft.com/office/officeart/2008/layout/LinedList"/>
    <dgm:cxn modelId="{03745069-D9B3-4AF7-A865-E740D663BA05}" srcId="{8F0FF8BC-2F6A-4A63-8FA8-90B710FA3567}" destId="{156E3384-CA2B-4195-A1F6-4E25861062F7}" srcOrd="1" destOrd="0" parTransId="{B21F0EE1-0F2C-4F8F-B74C-1AE0CE254306}" sibTransId="{6434A717-4646-4DB0-9DC1-5FDB614AA93B}"/>
    <dgm:cxn modelId="{F8679941-5586-499B-8C2E-4357AA64295B}" srcId="{8F0FF8BC-2F6A-4A63-8FA8-90B710FA3567}" destId="{902F4BC7-DB45-44EC-B034-984C90DDC8F0}" srcOrd="3" destOrd="0" parTransId="{67F0AF85-9A15-438E-8760-9FABFB1E858A}" sibTransId="{F3F4D3BF-25C9-478A-A831-4085FE0F6020}"/>
    <dgm:cxn modelId="{2262C60A-25E5-49D8-A86B-73E86B557C94}" type="presOf" srcId="{6AC47EC8-AA1C-4BAD-A9B1-2480EDCEEEEA}" destId="{F039B973-AE64-4EEA-B20F-7CD2F149D2DD}" srcOrd="0" destOrd="0" presId="urn:microsoft.com/office/officeart/2008/layout/LinedList"/>
    <dgm:cxn modelId="{8BB1A9FF-2EFF-48C3-A323-128525F580DF}" type="presOf" srcId="{156E3384-CA2B-4195-A1F6-4E25861062F7}" destId="{63818319-E86A-444E-AD76-57E5A5A0EB5E}" srcOrd="0" destOrd="0" presId="urn:microsoft.com/office/officeart/2008/layout/LinedList"/>
    <dgm:cxn modelId="{ED9B1A71-95D4-4052-93D9-481F7FD22C25}" srcId="{8F0FF8BC-2F6A-4A63-8FA8-90B710FA3567}" destId="{91958F25-3A28-415B-B94C-D08BA7D1D30A}" srcOrd="2" destOrd="0" parTransId="{B310595C-BECC-47EF-B3E2-2D29AC32FADF}" sibTransId="{FF1F1E60-8DE4-430E-B992-6C84267259F9}"/>
    <dgm:cxn modelId="{570B3BC3-C79C-4651-BE07-13C6B38D3330}" type="presOf" srcId="{902F4BC7-DB45-44EC-B034-984C90DDC8F0}" destId="{9AF14D39-1F68-4BB8-B3FB-F32BF37BAD3A}" srcOrd="0" destOrd="0" presId="urn:microsoft.com/office/officeart/2008/layout/LinedList"/>
    <dgm:cxn modelId="{F5539018-9AF1-4121-BD3F-90B7ABD8D035}" srcId="{8F0FF8BC-2F6A-4A63-8FA8-90B710FA3567}" destId="{6AC47EC8-AA1C-4BAD-A9B1-2480EDCEEEEA}" srcOrd="4" destOrd="0" parTransId="{38F77F1B-DAA2-4092-8566-DEAD3E855756}" sibTransId="{3C10B449-5515-4061-A5CC-F93117F45496}"/>
    <dgm:cxn modelId="{35A9B556-FFDB-4F89-85C4-93AFE0B71629}" type="presParOf" srcId="{9ECCAD4C-0DC9-4D22-AC4F-857558FA8EEF}" destId="{6C426D35-8A7F-4890-8D83-519D5B2A2D08}" srcOrd="0" destOrd="0" presId="urn:microsoft.com/office/officeart/2008/layout/LinedList"/>
    <dgm:cxn modelId="{F53C9F84-CCD2-409D-A13C-108CEA29E29B}" type="presParOf" srcId="{9ECCAD4C-0DC9-4D22-AC4F-857558FA8EEF}" destId="{BAACB94E-382F-47CF-A046-9FAA8BC8142D}" srcOrd="1" destOrd="0" presId="urn:microsoft.com/office/officeart/2008/layout/LinedList"/>
    <dgm:cxn modelId="{7A55061D-1153-4494-9B1A-B671CF8449BF}" type="presParOf" srcId="{BAACB94E-382F-47CF-A046-9FAA8BC8142D}" destId="{00FCAED6-5990-45C4-A312-785CB121E2AE}" srcOrd="0" destOrd="0" presId="urn:microsoft.com/office/officeart/2008/layout/LinedList"/>
    <dgm:cxn modelId="{98C62D0C-41F1-4A20-AF29-BACE6588B35E}" type="presParOf" srcId="{BAACB94E-382F-47CF-A046-9FAA8BC8142D}" destId="{49C5A9C9-52DD-4074-B1D3-D1F5898B1C9A}" srcOrd="1" destOrd="0" presId="urn:microsoft.com/office/officeart/2008/layout/LinedList"/>
    <dgm:cxn modelId="{1E2B8CB7-4713-4C15-8A7A-70C8BB9CB93D}" type="presParOf" srcId="{9ECCAD4C-0DC9-4D22-AC4F-857558FA8EEF}" destId="{98B12310-AC5D-47A5-AD3E-5EDEAAB96344}" srcOrd="2" destOrd="0" presId="urn:microsoft.com/office/officeart/2008/layout/LinedList"/>
    <dgm:cxn modelId="{E638D676-8464-47F8-BA12-9B5902764A6A}" type="presParOf" srcId="{9ECCAD4C-0DC9-4D22-AC4F-857558FA8EEF}" destId="{D8805FC0-88A0-4DC3-B11D-408975821ECC}" srcOrd="3" destOrd="0" presId="urn:microsoft.com/office/officeart/2008/layout/LinedList"/>
    <dgm:cxn modelId="{10A3D884-6731-4614-8F43-5285C2CB4253}" type="presParOf" srcId="{D8805FC0-88A0-4DC3-B11D-408975821ECC}" destId="{63818319-E86A-444E-AD76-57E5A5A0EB5E}" srcOrd="0" destOrd="0" presId="urn:microsoft.com/office/officeart/2008/layout/LinedList"/>
    <dgm:cxn modelId="{47F5EAEF-31BE-4EA2-AAA8-DEECD8BC9389}" type="presParOf" srcId="{D8805FC0-88A0-4DC3-B11D-408975821ECC}" destId="{09B454FB-3567-4970-99D2-6589949BACA4}" srcOrd="1" destOrd="0" presId="urn:microsoft.com/office/officeart/2008/layout/LinedList"/>
    <dgm:cxn modelId="{55DA33C7-C040-4FA5-A1E0-62D0CB0C10BA}" type="presParOf" srcId="{9ECCAD4C-0DC9-4D22-AC4F-857558FA8EEF}" destId="{441F2FA8-37B7-4D9A-A7B3-597B1ACE3330}" srcOrd="4" destOrd="0" presId="urn:microsoft.com/office/officeart/2008/layout/LinedList"/>
    <dgm:cxn modelId="{48064009-1FCE-4811-8E86-A2D62EFDE141}" type="presParOf" srcId="{9ECCAD4C-0DC9-4D22-AC4F-857558FA8EEF}" destId="{6160E0A9-01A1-4FE5-953C-674E3115E539}" srcOrd="5" destOrd="0" presId="urn:microsoft.com/office/officeart/2008/layout/LinedList"/>
    <dgm:cxn modelId="{BAD09D1C-15B9-4CD9-92EB-AF73355C58EC}" type="presParOf" srcId="{6160E0A9-01A1-4FE5-953C-674E3115E539}" destId="{BBC08C45-E39F-4DCB-89FD-7A9EC09CAF87}" srcOrd="0" destOrd="0" presId="urn:microsoft.com/office/officeart/2008/layout/LinedList"/>
    <dgm:cxn modelId="{A1F4A1E9-82BF-43F9-888D-73A5352CDC4C}" type="presParOf" srcId="{6160E0A9-01A1-4FE5-953C-674E3115E539}" destId="{F7B4E561-9E1B-426E-B07B-F1CF25D61EB5}" srcOrd="1" destOrd="0" presId="urn:microsoft.com/office/officeart/2008/layout/LinedList"/>
    <dgm:cxn modelId="{ADF0B766-96FC-44B2-9051-3ED5994C7E19}" type="presParOf" srcId="{9ECCAD4C-0DC9-4D22-AC4F-857558FA8EEF}" destId="{20EA7ADE-85DB-4354-A766-A4466A92D3AB}" srcOrd="6" destOrd="0" presId="urn:microsoft.com/office/officeart/2008/layout/LinedList"/>
    <dgm:cxn modelId="{FB8C8614-ECF5-4EF2-B25B-307FD0D37393}" type="presParOf" srcId="{9ECCAD4C-0DC9-4D22-AC4F-857558FA8EEF}" destId="{9EC90AE5-D3DB-4885-8D5C-73D589CF99B4}" srcOrd="7" destOrd="0" presId="urn:microsoft.com/office/officeart/2008/layout/LinedList"/>
    <dgm:cxn modelId="{08C424A9-B144-4456-99A0-DDFF79C37C6B}" type="presParOf" srcId="{9EC90AE5-D3DB-4885-8D5C-73D589CF99B4}" destId="{9AF14D39-1F68-4BB8-B3FB-F32BF37BAD3A}" srcOrd="0" destOrd="0" presId="urn:microsoft.com/office/officeart/2008/layout/LinedList"/>
    <dgm:cxn modelId="{18D2D447-4896-4EA9-9F87-5D8A3D73531F}" type="presParOf" srcId="{9EC90AE5-D3DB-4885-8D5C-73D589CF99B4}" destId="{C9754529-BE8E-4722-9B0F-99B2770160A4}" srcOrd="1" destOrd="0" presId="urn:microsoft.com/office/officeart/2008/layout/LinedList"/>
    <dgm:cxn modelId="{050C8CF6-01B6-4273-B180-1EDA9204F738}" type="presParOf" srcId="{9ECCAD4C-0DC9-4D22-AC4F-857558FA8EEF}" destId="{7D669394-F353-411B-9AE1-5E63ED6CFE81}" srcOrd="8" destOrd="0" presId="urn:microsoft.com/office/officeart/2008/layout/LinedList"/>
    <dgm:cxn modelId="{B44CF832-6440-4C83-A76E-E8EDB51D4C9E}" type="presParOf" srcId="{9ECCAD4C-0DC9-4D22-AC4F-857558FA8EEF}" destId="{74E99506-A379-4838-A4B0-C206DB124101}" srcOrd="9" destOrd="0" presId="urn:microsoft.com/office/officeart/2008/layout/LinedList"/>
    <dgm:cxn modelId="{56A46232-2332-4527-BB0C-0B891D26962B}" type="presParOf" srcId="{74E99506-A379-4838-A4B0-C206DB124101}" destId="{F039B973-AE64-4EEA-B20F-7CD2F149D2DD}" srcOrd="0" destOrd="0" presId="urn:microsoft.com/office/officeart/2008/layout/LinedList"/>
    <dgm:cxn modelId="{4B0A4ACA-6A63-4A27-A38D-9F6CD8C3C4E2}" type="presParOf" srcId="{74E99506-A379-4838-A4B0-C206DB124101}" destId="{ADC3D396-8AA0-470C-96D4-2ED16423DB53}" srcOrd="1" destOrd="0" presId="urn:microsoft.com/office/officeart/2008/layout/LinedList"/>
    <dgm:cxn modelId="{3689C43B-CB96-4E3E-82F0-A3C5589AD258}" type="presParOf" srcId="{9ECCAD4C-0DC9-4D22-AC4F-857558FA8EEF}" destId="{C02ABDEE-2294-43CE-9D29-C1E436CBA404}" srcOrd="10" destOrd="0" presId="urn:microsoft.com/office/officeart/2008/layout/LinedList"/>
    <dgm:cxn modelId="{3CB2CDD0-9091-44F1-B203-6EC86A92690A}" type="presParOf" srcId="{9ECCAD4C-0DC9-4D22-AC4F-857558FA8EEF}" destId="{1F3D4453-C349-4C46-9B0A-46E58629365E}" srcOrd="11" destOrd="0" presId="urn:microsoft.com/office/officeart/2008/layout/LinedList"/>
    <dgm:cxn modelId="{68D232BC-CF51-49EA-92BE-C6E4EA9B6469}" type="presParOf" srcId="{1F3D4453-C349-4C46-9B0A-46E58629365E}" destId="{F35F9A06-3996-451C-99D2-E9EFDA5EDC35}" srcOrd="0" destOrd="0" presId="urn:microsoft.com/office/officeart/2008/layout/LinedList"/>
    <dgm:cxn modelId="{8E85D597-7240-4768-9BDD-F0BBAC70E97D}" type="presParOf" srcId="{1F3D4453-C349-4C46-9B0A-46E58629365E}" destId="{1A5B8715-4339-4325-922A-22796361D6FA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40D52E8-AA94-4EC9-A76F-20C6CBB50AFF}" type="doc">
      <dgm:prSet loTypeId="urn:microsoft.com/office/officeart/2008/layout/LinedList" loCatId="list" qsTypeId="urn:microsoft.com/office/officeart/2005/8/quickstyle/simple4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3F1CC592-9A83-4C39-8E19-EA95D8E223CD}">
      <dgm:prSet/>
      <dgm:spPr/>
      <dgm:t>
        <a:bodyPr/>
        <a:lstStyle/>
        <a:p>
          <a:r>
            <a:rPr lang="ru-RU" b="1" i="0" dirty="0"/>
            <a:t>1.  «А дальше что было?»</a:t>
          </a:r>
          <a:endParaRPr lang="en-US" dirty="0"/>
        </a:p>
      </dgm:t>
    </dgm:pt>
    <dgm:pt modelId="{B92E4938-B78E-46C5-AB39-666E3A2E0DF2}" type="parTrans" cxnId="{67FB61C7-7624-4EE6-A383-C90877D7F29E}">
      <dgm:prSet/>
      <dgm:spPr/>
      <dgm:t>
        <a:bodyPr/>
        <a:lstStyle/>
        <a:p>
          <a:endParaRPr lang="en-US"/>
        </a:p>
      </dgm:t>
    </dgm:pt>
    <dgm:pt modelId="{266A9BD7-3BB9-4841-8603-E8D611F30925}" type="sibTrans" cxnId="{67FB61C7-7624-4EE6-A383-C90877D7F29E}">
      <dgm:prSet/>
      <dgm:spPr/>
      <dgm:t>
        <a:bodyPr/>
        <a:lstStyle/>
        <a:p>
          <a:endParaRPr lang="en-US"/>
        </a:p>
      </dgm:t>
    </dgm:pt>
    <dgm:pt modelId="{842E86D2-42E2-4130-9D0C-6EFF98CFCEC9}">
      <dgm:prSet/>
      <dgm:spPr/>
      <dgm:t>
        <a:bodyPr/>
        <a:lstStyle/>
        <a:p>
          <a:r>
            <a:rPr lang="ru-RU" b="1" i="0" dirty="0"/>
            <a:t>2. Передать слово коллеги и другим участникам</a:t>
          </a:r>
          <a:endParaRPr lang="en-US" dirty="0"/>
        </a:p>
      </dgm:t>
    </dgm:pt>
    <dgm:pt modelId="{389ACF8E-984C-48FE-B189-B5102D6AB445}" type="parTrans" cxnId="{0DEB655E-E974-43F9-A49A-3D8E76B02D6E}">
      <dgm:prSet/>
      <dgm:spPr/>
      <dgm:t>
        <a:bodyPr/>
        <a:lstStyle/>
        <a:p>
          <a:endParaRPr lang="en-US"/>
        </a:p>
      </dgm:t>
    </dgm:pt>
    <dgm:pt modelId="{678D9302-8B7C-443E-87F3-D46E62A775BC}" type="sibTrans" cxnId="{0DEB655E-E974-43F9-A49A-3D8E76B02D6E}">
      <dgm:prSet/>
      <dgm:spPr/>
      <dgm:t>
        <a:bodyPr/>
        <a:lstStyle/>
        <a:p>
          <a:endParaRPr lang="en-US"/>
        </a:p>
      </dgm:t>
    </dgm:pt>
    <dgm:pt modelId="{E03766C2-F681-4C67-BB21-56C1832B6E4A}">
      <dgm:prSet/>
      <dgm:spPr/>
      <dgm:t>
        <a:bodyPr/>
        <a:lstStyle/>
        <a:p>
          <a:r>
            <a:rPr lang="ru-RU" b="1" i="0" dirty="0"/>
            <a:t>3. Предложить выйти в  другую комнату и там переговорить наедине </a:t>
          </a:r>
          <a:endParaRPr lang="en-US" dirty="0"/>
        </a:p>
      </dgm:t>
    </dgm:pt>
    <dgm:pt modelId="{50F3FA47-F3E4-4C5D-9279-2C52BCECC851}" type="parTrans" cxnId="{B0482287-14DE-4108-A61F-C76A6B3BDC68}">
      <dgm:prSet/>
      <dgm:spPr/>
      <dgm:t>
        <a:bodyPr/>
        <a:lstStyle/>
        <a:p>
          <a:endParaRPr lang="en-US"/>
        </a:p>
      </dgm:t>
    </dgm:pt>
    <dgm:pt modelId="{880B9CFC-83F3-4B54-85E4-5FC60BE65433}" type="sibTrans" cxnId="{B0482287-14DE-4108-A61F-C76A6B3BDC68}">
      <dgm:prSet/>
      <dgm:spPr/>
      <dgm:t>
        <a:bodyPr/>
        <a:lstStyle/>
        <a:p>
          <a:endParaRPr lang="en-US"/>
        </a:p>
      </dgm:t>
    </dgm:pt>
    <dgm:pt modelId="{D825FD92-6052-41F7-9DEB-0BF28DE12E2A}">
      <dgm:prSet/>
      <dgm:spPr/>
      <dgm:t>
        <a:bodyPr/>
        <a:lstStyle/>
        <a:p>
          <a:r>
            <a:rPr lang="ru-RU" b="1" i="0" dirty="0"/>
            <a:t>4. Вспомнить принципы </a:t>
          </a:r>
          <a:endParaRPr lang="en-US" dirty="0"/>
        </a:p>
      </dgm:t>
    </dgm:pt>
    <dgm:pt modelId="{34A80C15-83BF-4B70-8371-941D17B84139}" type="parTrans" cxnId="{8AE08E2C-BE2A-42CF-A7CA-9CAD9AA5765F}">
      <dgm:prSet/>
      <dgm:spPr/>
      <dgm:t>
        <a:bodyPr/>
        <a:lstStyle/>
        <a:p>
          <a:endParaRPr lang="en-US"/>
        </a:p>
      </dgm:t>
    </dgm:pt>
    <dgm:pt modelId="{D3B2B761-CC8A-42D2-9C71-2D6619DB19D6}" type="sibTrans" cxnId="{8AE08E2C-BE2A-42CF-A7CA-9CAD9AA5765F}">
      <dgm:prSet/>
      <dgm:spPr/>
      <dgm:t>
        <a:bodyPr/>
        <a:lstStyle/>
        <a:p>
          <a:endParaRPr lang="en-US"/>
        </a:p>
      </dgm:t>
    </dgm:pt>
    <dgm:pt modelId="{8D1C4E09-B8C9-4B17-BFFF-B91679FBB8E4}">
      <dgm:prSet/>
      <dgm:spPr/>
      <dgm:t>
        <a:bodyPr/>
        <a:lstStyle/>
        <a:p>
          <a:r>
            <a:rPr lang="ru-RU" b="1" i="0" dirty="0"/>
            <a:t>5. Перерыв</a:t>
          </a:r>
          <a:endParaRPr lang="en-US" dirty="0"/>
        </a:p>
      </dgm:t>
    </dgm:pt>
    <dgm:pt modelId="{44F9E2B8-C464-44C5-9596-4C95AB184D74}" type="parTrans" cxnId="{F30EAF0E-76F7-4FCD-8C21-7F177B882255}">
      <dgm:prSet/>
      <dgm:spPr/>
      <dgm:t>
        <a:bodyPr/>
        <a:lstStyle/>
        <a:p>
          <a:endParaRPr lang="en-US"/>
        </a:p>
      </dgm:t>
    </dgm:pt>
    <dgm:pt modelId="{221D0A83-EC30-43A0-938F-88D30D3440A7}" type="sibTrans" cxnId="{F30EAF0E-76F7-4FCD-8C21-7F177B882255}">
      <dgm:prSet/>
      <dgm:spPr/>
      <dgm:t>
        <a:bodyPr/>
        <a:lstStyle/>
        <a:p>
          <a:endParaRPr lang="en-US"/>
        </a:p>
      </dgm:t>
    </dgm:pt>
    <dgm:pt modelId="{2250CF51-D44C-41A8-BDFC-54C6BC50CD98}">
      <dgm:prSet/>
      <dgm:spPr/>
      <dgm:t>
        <a:bodyPr/>
        <a:lstStyle/>
        <a:p>
          <a:r>
            <a:rPr lang="ru-RU" b="1" i="0" dirty="0"/>
            <a:t>6.  Звонок другу</a:t>
          </a:r>
          <a:endParaRPr lang="en-US" dirty="0"/>
        </a:p>
      </dgm:t>
    </dgm:pt>
    <dgm:pt modelId="{09F1B778-9A18-4705-8AC1-1F4F0ED2A93B}" type="parTrans" cxnId="{033842C0-28CF-4402-8E22-D5934C4C4551}">
      <dgm:prSet/>
      <dgm:spPr/>
      <dgm:t>
        <a:bodyPr/>
        <a:lstStyle/>
        <a:p>
          <a:endParaRPr lang="en-US"/>
        </a:p>
      </dgm:t>
    </dgm:pt>
    <dgm:pt modelId="{E9C5DBA5-9515-4591-9470-F6C5FFFE5611}" type="sibTrans" cxnId="{033842C0-28CF-4402-8E22-D5934C4C4551}">
      <dgm:prSet/>
      <dgm:spPr/>
      <dgm:t>
        <a:bodyPr/>
        <a:lstStyle/>
        <a:p>
          <a:endParaRPr lang="en-US"/>
        </a:p>
      </dgm:t>
    </dgm:pt>
    <dgm:pt modelId="{66206839-FF30-494E-A317-21AF81A2E8C6}">
      <dgm:prSet/>
      <dgm:spPr/>
      <dgm:t>
        <a:bodyPr/>
        <a:lstStyle/>
        <a:p>
          <a:r>
            <a:rPr lang="ru-RU" b="1" i="0"/>
            <a:t>…</a:t>
          </a:r>
          <a:endParaRPr lang="en-US"/>
        </a:p>
      </dgm:t>
    </dgm:pt>
    <dgm:pt modelId="{07D78DCF-37A2-409B-B4F7-F0766C06A66C}" type="parTrans" cxnId="{18C894DC-06DA-422E-9CF6-B96EF85043A8}">
      <dgm:prSet/>
      <dgm:spPr/>
      <dgm:t>
        <a:bodyPr/>
        <a:lstStyle/>
        <a:p>
          <a:endParaRPr lang="en-US"/>
        </a:p>
      </dgm:t>
    </dgm:pt>
    <dgm:pt modelId="{9868ACFA-DF1D-4336-A5F4-3E17F5C31C03}" type="sibTrans" cxnId="{18C894DC-06DA-422E-9CF6-B96EF85043A8}">
      <dgm:prSet/>
      <dgm:spPr/>
      <dgm:t>
        <a:bodyPr/>
        <a:lstStyle/>
        <a:p>
          <a:endParaRPr lang="en-US"/>
        </a:p>
      </dgm:t>
    </dgm:pt>
    <dgm:pt modelId="{7905BD4E-FFFB-4717-AA04-D68B33128E08}" type="pres">
      <dgm:prSet presAssocID="{F40D52E8-AA94-4EC9-A76F-20C6CBB50AFF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36CD3448-94F5-46F7-90CB-D54D86FFA9BB}" type="pres">
      <dgm:prSet presAssocID="{3F1CC592-9A83-4C39-8E19-EA95D8E223CD}" presName="thickLine" presStyleLbl="alignNode1" presStyleIdx="0" presStyleCnt="7"/>
      <dgm:spPr/>
    </dgm:pt>
    <dgm:pt modelId="{715324A5-6F6A-4798-BE44-7A4B01005E87}" type="pres">
      <dgm:prSet presAssocID="{3F1CC592-9A83-4C39-8E19-EA95D8E223CD}" presName="horz1" presStyleCnt="0"/>
      <dgm:spPr/>
    </dgm:pt>
    <dgm:pt modelId="{9A8FE6E0-B38A-401F-B2A5-F4ECE70BA2A2}" type="pres">
      <dgm:prSet presAssocID="{3F1CC592-9A83-4C39-8E19-EA95D8E223CD}" presName="tx1" presStyleLbl="revTx" presStyleIdx="0" presStyleCnt="7"/>
      <dgm:spPr/>
      <dgm:t>
        <a:bodyPr/>
        <a:lstStyle/>
        <a:p>
          <a:endParaRPr lang="ru-RU"/>
        </a:p>
      </dgm:t>
    </dgm:pt>
    <dgm:pt modelId="{EC833F00-FB3F-4C33-836E-C5F945C7BC00}" type="pres">
      <dgm:prSet presAssocID="{3F1CC592-9A83-4C39-8E19-EA95D8E223CD}" presName="vert1" presStyleCnt="0"/>
      <dgm:spPr/>
    </dgm:pt>
    <dgm:pt modelId="{3973E6DF-B555-4532-AD8E-23A64AFA4D88}" type="pres">
      <dgm:prSet presAssocID="{842E86D2-42E2-4130-9D0C-6EFF98CFCEC9}" presName="thickLine" presStyleLbl="alignNode1" presStyleIdx="1" presStyleCnt="7"/>
      <dgm:spPr/>
    </dgm:pt>
    <dgm:pt modelId="{B69AFE9F-753F-4722-886B-475DE431E91B}" type="pres">
      <dgm:prSet presAssocID="{842E86D2-42E2-4130-9D0C-6EFF98CFCEC9}" presName="horz1" presStyleCnt="0"/>
      <dgm:spPr/>
    </dgm:pt>
    <dgm:pt modelId="{3F48F41F-4F17-4F0D-B405-39C5CEFFE1CB}" type="pres">
      <dgm:prSet presAssocID="{842E86D2-42E2-4130-9D0C-6EFF98CFCEC9}" presName="tx1" presStyleLbl="revTx" presStyleIdx="1" presStyleCnt="7"/>
      <dgm:spPr/>
      <dgm:t>
        <a:bodyPr/>
        <a:lstStyle/>
        <a:p>
          <a:endParaRPr lang="ru-RU"/>
        </a:p>
      </dgm:t>
    </dgm:pt>
    <dgm:pt modelId="{45DBCA1D-2FBA-4E91-9111-1D9811110397}" type="pres">
      <dgm:prSet presAssocID="{842E86D2-42E2-4130-9D0C-6EFF98CFCEC9}" presName="vert1" presStyleCnt="0"/>
      <dgm:spPr/>
    </dgm:pt>
    <dgm:pt modelId="{9D75EAF6-5046-4B47-8B9C-560621E9386A}" type="pres">
      <dgm:prSet presAssocID="{E03766C2-F681-4C67-BB21-56C1832B6E4A}" presName="thickLine" presStyleLbl="alignNode1" presStyleIdx="2" presStyleCnt="7"/>
      <dgm:spPr/>
    </dgm:pt>
    <dgm:pt modelId="{FE2404FC-FDD7-448E-A662-921C23E47618}" type="pres">
      <dgm:prSet presAssocID="{E03766C2-F681-4C67-BB21-56C1832B6E4A}" presName="horz1" presStyleCnt="0"/>
      <dgm:spPr/>
    </dgm:pt>
    <dgm:pt modelId="{78AC7F58-2C75-4D9E-93D5-2A331ED6FB6E}" type="pres">
      <dgm:prSet presAssocID="{E03766C2-F681-4C67-BB21-56C1832B6E4A}" presName="tx1" presStyleLbl="revTx" presStyleIdx="2" presStyleCnt="7"/>
      <dgm:spPr/>
      <dgm:t>
        <a:bodyPr/>
        <a:lstStyle/>
        <a:p>
          <a:endParaRPr lang="ru-RU"/>
        </a:p>
      </dgm:t>
    </dgm:pt>
    <dgm:pt modelId="{019C97AE-2F1E-4DE7-BD7A-31533AA7FE38}" type="pres">
      <dgm:prSet presAssocID="{E03766C2-F681-4C67-BB21-56C1832B6E4A}" presName="vert1" presStyleCnt="0"/>
      <dgm:spPr/>
    </dgm:pt>
    <dgm:pt modelId="{C13C54DE-2631-4722-8622-EC78BB09E776}" type="pres">
      <dgm:prSet presAssocID="{D825FD92-6052-41F7-9DEB-0BF28DE12E2A}" presName="thickLine" presStyleLbl="alignNode1" presStyleIdx="3" presStyleCnt="7"/>
      <dgm:spPr/>
    </dgm:pt>
    <dgm:pt modelId="{82E6266D-09CE-4E12-B8E6-771C7AB9253E}" type="pres">
      <dgm:prSet presAssocID="{D825FD92-6052-41F7-9DEB-0BF28DE12E2A}" presName="horz1" presStyleCnt="0"/>
      <dgm:spPr/>
    </dgm:pt>
    <dgm:pt modelId="{6E2879EF-5A36-4B21-9529-4849344A2B4B}" type="pres">
      <dgm:prSet presAssocID="{D825FD92-6052-41F7-9DEB-0BF28DE12E2A}" presName="tx1" presStyleLbl="revTx" presStyleIdx="3" presStyleCnt="7"/>
      <dgm:spPr/>
      <dgm:t>
        <a:bodyPr/>
        <a:lstStyle/>
        <a:p>
          <a:endParaRPr lang="ru-RU"/>
        </a:p>
      </dgm:t>
    </dgm:pt>
    <dgm:pt modelId="{8966FA52-FC7D-4A31-AE53-44C5D8D58057}" type="pres">
      <dgm:prSet presAssocID="{D825FD92-6052-41F7-9DEB-0BF28DE12E2A}" presName="vert1" presStyleCnt="0"/>
      <dgm:spPr/>
    </dgm:pt>
    <dgm:pt modelId="{DDE603F9-F70E-4130-BB7C-B83879EBB109}" type="pres">
      <dgm:prSet presAssocID="{8D1C4E09-B8C9-4B17-BFFF-B91679FBB8E4}" presName="thickLine" presStyleLbl="alignNode1" presStyleIdx="4" presStyleCnt="7"/>
      <dgm:spPr/>
    </dgm:pt>
    <dgm:pt modelId="{D45FC0FF-851E-483D-AD3C-320BE26F9993}" type="pres">
      <dgm:prSet presAssocID="{8D1C4E09-B8C9-4B17-BFFF-B91679FBB8E4}" presName="horz1" presStyleCnt="0"/>
      <dgm:spPr/>
    </dgm:pt>
    <dgm:pt modelId="{75732B49-731F-4993-BB02-9DD40BAB2425}" type="pres">
      <dgm:prSet presAssocID="{8D1C4E09-B8C9-4B17-BFFF-B91679FBB8E4}" presName="tx1" presStyleLbl="revTx" presStyleIdx="4" presStyleCnt="7"/>
      <dgm:spPr/>
      <dgm:t>
        <a:bodyPr/>
        <a:lstStyle/>
        <a:p>
          <a:endParaRPr lang="ru-RU"/>
        </a:p>
      </dgm:t>
    </dgm:pt>
    <dgm:pt modelId="{D2DFB01A-E568-46FB-9A47-F291D4A03582}" type="pres">
      <dgm:prSet presAssocID="{8D1C4E09-B8C9-4B17-BFFF-B91679FBB8E4}" presName="vert1" presStyleCnt="0"/>
      <dgm:spPr/>
    </dgm:pt>
    <dgm:pt modelId="{BF53E9C6-5058-4E7E-B3CB-3A332F31DF5C}" type="pres">
      <dgm:prSet presAssocID="{2250CF51-D44C-41A8-BDFC-54C6BC50CD98}" presName="thickLine" presStyleLbl="alignNode1" presStyleIdx="5" presStyleCnt="7"/>
      <dgm:spPr/>
    </dgm:pt>
    <dgm:pt modelId="{063A27C5-5DBD-46A3-9BC1-C17B97950AB0}" type="pres">
      <dgm:prSet presAssocID="{2250CF51-D44C-41A8-BDFC-54C6BC50CD98}" presName="horz1" presStyleCnt="0"/>
      <dgm:spPr/>
    </dgm:pt>
    <dgm:pt modelId="{D5767ADF-F277-4C91-9B3D-04B2BB9563C1}" type="pres">
      <dgm:prSet presAssocID="{2250CF51-D44C-41A8-BDFC-54C6BC50CD98}" presName="tx1" presStyleLbl="revTx" presStyleIdx="5" presStyleCnt="7"/>
      <dgm:spPr/>
      <dgm:t>
        <a:bodyPr/>
        <a:lstStyle/>
        <a:p>
          <a:endParaRPr lang="ru-RU"/>
        </a:p>
      </dgm:t>
    </dgm:pt>
    <dgm:pt modelId="{79DC32A0-A131-42E3-B26E-21550DBB50C0}" type="pres">
      <dgm:prSet presAssocID="{2250CF51-D44C-41A8-BDFC-54C6BC50CD98}" presName="vert1" presStyleCnt="0"/>
      <dgm:spPr/>
    </dgm:pt>
    <dgm:pt modelId="{136E249D-69FD-4E2F-95F6-38CDBAAA4A74}" type="pres">
      <dgm:prSet presAssocID="{66206839-FF30-494E-A317-21AF81A2E8C6}" presName="thickLine" presStyleLbl="alignNode1" presStyleIdx="6" presStyleCnt="7"/>
      <dgm:spPr/>
    </dgm:pt>
    <dgm:pt modelId="{E4A1D3CC-37E0-4254-8F1A-1DABC3511583}" type="pres">
      <dgm:prSet presAssocID="{66206839-FF30-494E-A317-21AF81A2E8C6}" presName="horz1" presStyleCnt="0"/>
      <dgm:spPr/>
    </dgm:pt>
    <dgm:pt modelId="{FCADA2AD-AF81-4B69-B46E-98BA12483806}" type="pres">
      <dgm:prSet presAssocID="{66206839-FF30-494E-A317-21AF81A2E8C6}" presName="tx1" presStyleLbl="revTx" presStyleIdx="6" presStyleCnt="7"/>
      <dgm:spPr/>
      <dgm:t>
        <a:bodyPr/>
        <a:lstStyle/>
        <a:p>
          <a:endParaRPr lang="ru-RU"/>
        </a:p>
      </dgm:t>
    </dgm:pt>
    <dgm:pt modelId="{F3D0F6AF-F0FC-452F-988B-ECC3F5E49BDE}" type="pres">
      <dgm:prSet presAssocID="{66206839-FF30-494E-A317-21AF81A2E8C6}" presName="vert1" presStyleCnt="0"/>
      <dgm:spPr/>
    </dgm:pt>
  </dgm:ptLst>
  <dgm:cxnLst>
    <dgm:cxn modelId="{0DEB655E-E974-43F9-A49A-3D8E76B02D6E}" srcId="{F40D52E8-AA94-4EC9-A76F-20C6CBB50AFF}" destId="{842E86D2-42E2-4130-9D0C-6EFF98CFCEC9}" srcOrd="1" destOrd="0" parTransId="{389ACF8E-984C-48FE-B189-B5102D6AB445}" sibTransId="{678D9302-8B7C-443E-87F3-D46E62A775BC}"/>
    <dgm:cxn modelId="{D7F1E33D-180F-464D-8C43-BBBA6ACD5F97}" type="presOf" srcId="{E03766C2-F681-4C67-BB21-56C1832B6E4A}" destId="{78AC7F58-2C75-4D9E-93D5-2A331ED6FB6E}" srcOrd="0" destOrd="0" presId="urn:microsoft.com/office/officeart/2008/layout/LinedList"/>
    <dgm:cxn modelId="{9CF793EC-37C2-4AB8-B424-43557A050A36}" type="presOf" srcId="{F40D52E8-AA94-4EC9-A76F-20C6CBB50AFF}" destId="{7905BD4E-FFFB-4717-AA04-D68B33128E08}" srcOrd="0" destOrd="0" presId="urn:microsoft.com/office/officeart/2008/layout/LinedList"/>
    <dgm:cxn modelId="{F30EAF0E-76F7-4FCD-8C21-7F177B882255}" srcId="{F40D52E8-AA94-4EC9-A76F-20C6CBB50AFF}" destId="{8D1C4E09-B8C9-4B17-BFFF-B91679FBB8E4}" srcOrd="4" destOrd="0" parTransId="{44F9E2B8-C464-44C5-9596-4C95AB184D74}" sibTransId="{221D0A83-EC30-43A0-938F-88D30D3440A7}"/>
    <dgm:cxn modelId="{67FB61C7-7624-4EE6-A383-C90877D7F29E}" srcId="{F40D52E8-AA94-4EC9-A76F-20C6CBB50AFF}" destId="{3F1CC592-9A83-4C39-8E19-EA95D8E223CD}" srcOrd="0" destOrd="0" parTransId="{B92E4938-B78E-46C5-AB39-666E3A2E0DF2}" sibTransId="{266A9BD7-3BB9-4841-8603-E8D611F30925}"/>
    <dgm:cxn modelId="{B0482287-14DE-4108-A61F-C76A6B3BDC68}" srcId="{F40D52E8-AA94-4EC9-A76F-20C6CBB50AFF}" destId="{E03766C2-F681-4C67-BB21-56C1832B6E4A}" srcOrd="2" destOrd="0" parTransId="{50F3FA47-F3E4-4C5D-9279-2C52BCECC851}" sibTransId="{880B9CFC-83F3-4B54-85E4-5FC60BE65433}"/>
    <dgm:cxn modelId="{4FDBF703-3E06-437B-BF3D-2BE468BDA071}" type="presOf" srcId="{842E86D2-42E2-4130-9D0C-6EFF98CFCEC9}" destId="{3F48F41F-4F17-4F0D-B405-39C5CEFFE1CB}" srcOrd="0" destOrd="0" presId="urn:microsoft.com/office/officeart/2008/layout/LinedList"/>
    <dgm:cxn modelId="{06829081-A754-47CE-88EA-B5B161338EC7}" type="presOf" srcId="{D825FD92-6052-41F7-9DEB-0BF28DE12E2A}" destId="{6E2879EF-5A36-4B21-9529-4849344A2B4B}" srcOrd="0" destOrd="0" presId="urn:microsoft.com/office/officeart/2008/layout/LinedList"/>
    <dgm:cxn modelId="{A286E9EE-F7FC-49AE-9027-DB1E5726B38A}" type="presOf" srcId="{66206839-FF30-494E-A317-21AF81A2E8C6}" destId="{FCADA2AD-AF81-4B69-B46E-98BA12483806}" srcOrd="0" destOrd="0" presId="urn:microsoft.com/office/officeart/2008/layout/LinedList"/>
    <dgm:cxn modelId="{033842C0-28CF-4402-8E22-D5934C4C4551}" srcId="{F40D52E8-AA94-4EC9-A76F-20C6CBB50AFF}" destId="{2250CF51-D44C-41A8-BDFC-54C6BC50CD98}" srcOrd="5" destOrd="0" parTransId="{09F1B778-9A18-4705-8AC1-1F4F0ED2A93B}" sibTransId="{E9C5DBA5-9515-4591-9470-F6C5FFFE5611}"/>
    <dgm:cxn modelId="{7F5069D7-94E9-46DE-A65D-B3B5B797F47B}" type="presOf" srcId="{2250CF51-D44C-41A8-BDFC-54C6BC50CD98}" destId="{D5767ADF-F277-4C91-9B3D-04B2BB9563C1}" srcOrd="0" destOrd="0" presId="urn:microsoft.com/office/officeart/2008/layout/LinedList"/>
    <dgm:cxn modelId="{18C894DC-06DA-422E-9CF6-B96EF85043A8}" srcId="{F40D52E8-AA94-4EC9-A76F-20C6CBB50AFF}" destId="{66206839-FF30-494E-A317-21AF81A2E8C6}" srcOrd="6" destOrd="0" parTransId="{07D78DCF-37A2-409B-B4F7-F0766C06A66C}" sibTransId="{9868ACFA-DF1D-4336-A5F4-3E17F5C31C03}"/>
    <dgm:cxn modelId="{8AE08E2C-BE2A-42CF-A7CA-9CAD9AA5765F}" srcId="{F40D52E8-AA94-4EC9-A76F-20C6CBB50AFF}" destId="{D825FD92-6052-41F7-9DEB-0BF28DE12E2A}" srcOrd="3" destOrd="0" parTransId="{34A80C15-83BF-4B70-8371-941D17B84139}" sibTransId="{D3B2B761-CC8A-42D2-9C71-2D6619DB19D6}"/>
    <dgm:cxn modelId="{AD6FC498-9873-47C1-8471-E79D4BE70AC0}" type="presOf" srcId="{3F1CC592-9A83-4C39-8E19-EA95D8E223CD}" destId="{9A8FE6E0-B38A-401F-B2A5-F4ECE70BA2A2}" srcOrd="0" destOrd="0" presId="urn:microsoft.com/office/officeart/2008/layout/LinedList"/>
    <dgm:cxn modelId="{4AB94426-D0E2-42B8-9638-B01D5D203779}" type="presOf" srcId="{8D1C4E09-B8C9-4B17-BFFF-B91679FBB8E4}" destId="{75732B49-731F-4993-BB02-9DD40BAB2425}" srcOrd="0" destOrd="0" presId="urn:microsoft.com/office/officeart/2008/layout/LinedList"/>
    <dgm:cxn modelId="{B6BA8DC0-99D3-4821-9458-4021C1AC3FED}" type="presParOf" srcId="{7905BD4E-FFFB-4717-AA04-D68B33128E08}" destId="{36CD3448-94F5-46F7-90CB-D54D86FFA9BB}" srcOrd="0" destOrd="0" presId="urn:microsoft.com/office/officeart/2008/layout/LinedList"/>
    <dgm:cxn modelId="{3A967E5F-DE70-437C-BDCD-FFE3F51D9F66}" type="presParOf" srcId="{7905BD4E-FFFB-4717-AA04-D68B33128E08}" destId="{715324A5-6F6A-4798-BE44-7A4B01005E87}" srcOrd="1" destOrd="0" presId="urn:microsoft.com/office/officeart/2008/layout/LinedList"/>
    <dgm:cxn modelId="{8BC7B3BC-42EB-4C63-BCBB-FAAC12290480}" type="presParOf" srcId="{715324A5-6F6A-4798-BE44-7A4B01005E87}" destId="{9A8FE6E0-B38A-401F-B2A5-F4ECE70BA2A2}" srcOrd="0" destOrd="0" presId="urn:microsoft.com/office/officeart/2008/layout/LinedList"/>
    <dgm:cxn modelId="{6C0279EF-C6A5-41B0-A77F-A3B9E6FF00C1}" type="presParOf" srcId="{715324A5-6F6A-4798-BE44-7A4B01005E87}" destId="{EC833F00-FB3F-4C33-836E-C5F945C7BC00}" srcOrd="1" destOrd="0" presId="urn:microsoft.com/office/officeart/2008/layout/LinedList"/>
    <dgm:cxn modelId="{7A3E803A-82CE-4B50-9ECA-C059DB8B95B6}" type="presParOf" srcId="{7905BD4E-FFFB-4717-AA04-D68B33128E08}" destId="{3973E6DF-B555-4532-AD8E-23A64AFA4D88}" srcOrd="2" destOrd="0" presId="urn:microsoft.com/office/officeart/2008/layout/LinedList"/>
    <dgm:cxn modelId="{82BE2FBB-DC7A-4C3D-84DB-9A3244FEAC4C}" type="presParOf" srcId="{7905BD4E-FFFB-4717-AA04-D68B33128E08}" destId="{B69AFE9F-753F-4722-886B-475DE431E91B}" srcOrd="3" destOrd="0" presId="urn:microsoft.com/office/officeart/2008/layout/LinedList"/>
    <dgm:cxn modelId="{C24CB343-B060-40A4-BC46-A096A674A70D}" type="presParOf" srcId="{B69AFE9F-753F-4722-886B-475DE431E91B}" destId="{3F48F41F-4F17-4F0D-B405-39C5CEFFE1CB}" srcOrd="0" destOrd="0" presId="urn:microsoft.com/office/officeart/2008/layout/LinedList"/>
    <dgm:cxn modelId="{AC2B0B18-FA04-4318-82F8-A2F6B9122878}" type="presParOf" srcId="{B69AFE9F-753F-4722-886B-475DE431E91B}" destId="{45DBCA1D-2FBA-4E91-9111-1D9811110397}" srcOrd="1" destOrd="0" presId="urn:microsoft.com/office/officeart/2008/layout/LinedList"/>
    <dgm:cxn modelId="{D64FC186-9423-4C1A-922F-413DFE1BACE5}" type="presParOf" srcId="{7905BD4E-FFFB-4717-AA04-D68B33128E08}" destId="{9D75EAF6-5046-4B47-8B9C-560621E9386A}" srcOrd="4" destOrd="0" presId="urn:microsoft.com/office/officeart/2008/layout/LinedList"/>
    <dgm:cxn modelId="{F8DE58EE-BAD7-40B9-A8C8-32D3B779BBE5}" type="presParOf" srcId="{7905BD4E-FFFB-4717-AA04-D68B33128E08}" destId="{FE2404FC-FDD7-448E-A662-921C23E47618}" srcOrd="5" destOrd="0" presId="urn:microsoft.com/office/officeart/2008/layout/LinedList"/>
    <dgm:cxn modelId="{6979053D-F13E-45AE-8AF2-7A2DB1D354E8}" type="presParOf" srcId="{FE2404FC-FDD7-448E-A662-921C23E47618}" destId="{78AC7F58-2C75-4D9E-93D5-2A331ED6FB6E}" srcOrd="0" destOrd="0" presId="urn:microsoft.com/office/officeart/2008/layout/LinedList"/>
    <dgm:cxn modelId="{9F7A6760-BAE6-44F7-AB23-F9AF5441FF14}" type="presParOf" srcId="{FE2404FC-FDD7-448E-A662-921C23E47618}" destId="{019C97AE-2F1E-4DE7-BD7A-31533AA7FE38}" srcOrd="1" destOrd="0" presId="urn:microsoft.com/office/officeart/2008/layout/LinedList"/>
    <dgm:cxn modelId="{B1BABE6E-1FB2-47F4-AEE4-19C98933834D}" type="presParOf" srcId="{7905BD4E-FFFB-4717-AA04-D68B33128E08}" destId="{C13C54DE-2631-4722-8622-EC78BB09E776}" srcOrd="6" destOrd="0" presId="urn:microsoft.com/office/officeart/2008/layout/LinedList"/>
    <dgm:cxn modelId="{CCDBF438-7CB2-4FEE-BE4B-C8822428C074}" type="presParOf" srcId="{7905BD4E-FFFB-4717-AA04-D68B33128E08}" destId="{82E6266D-09CE-4E12-B8E6-771C7AB9253E}" srcOrd="7" destOrd="0" presId="urn:microsoft.com/office/officeart/2008/layout/LinedList"/>
    <dgm:cxn modelId="{7A1D4D50-01E0-4135-9013-BEC2741FFC54}" type="presParOf" srcId="{82E6266D-09CE-4E12-B8E6-771C7AB9253E}" destId="{6E2879EF-5A36-4B21-9529-4849344A2B4B}" srcOrd="0" destOrd="0" presId="urn:microsoft.com/office/officeart/2008/layout/LinedList"/>
    <dgm:cxn modelId="{F9B1AA7A-FD73-4497-B481-67EDA1BFCECA}" type="presParOf" srcId="{82E6266D-09CE-4E12-B8E6-771C7AB9253E}" destId="{8966FA52-FC7D-4A31-AE53-44C5D8D58057}" srcOrd="1" destOrd="0" presId="urn:microsoft.com/office/officeart/2008/layout/LinedList"/>
    <dgm:cxn modelId="{511D1C6B-1B33-4C61-A17D-B1051B610BF5}" type="presParOf" srcId="{7905BD4E-FFFB-4717-AA04-D68B33128E08}" destId="{DDE603F9-F70E-4130-BB7C-B83879EBB109}" srcOrd="8" destOrd="0" presId="urn:microsoft.com/office/officeart/2008/layout/LinedList"/>
    <dgm:cxn modelId="{7C60C4EB-559A-4DDE-A5E8-BB2C240167B6}" type="presParOf" srcId="{7905BD4E-FFFB-4717-AA04-D68B33128E08}" destId="{D45FC0FF-851E-483D-AD3C-320BE26F9993}" srcOrd="9" destOrd="0" presId="urn:microsoft.com/office/officeart/2008/layout/LinedList"/>
    <dgm:cxn modelId="{73C1F8FB-11E8-4CFA-B077-F147317DDDEF}" type="presParOf" srcId="{D45FC0FF-851E-483D-AD3C-320BE26F9993}" destId="{75732B49-731F-4993-BB02-9DD40BAB2425}" srcOrd="0" destOrd="0" presId="urn:microsoft.com/office/officeart/2008/layout/LinedList"/>
    <dgm:cxn modelId="{C2A8398D-0C7D-4973-8AB1-79E2E0AB2CD8}" type="presParOf" srcId="{D45FC0FF-851E-483D-AD3C-320BE26F9993}" destId="{D2DFB01A-E568-46FB-9A47-F291D4A03582}" srcOrd="1" destOrd="0" presId="urn:microsoft.com/office/officeart/2008/layout/LinedList"/>
    <dgm:cxn modelId="{138ABAF5-3A6C-43CA-A6C2-3068B517BAB0}" type="presParOf" srcId="{7905BD4E-FFFB-4717-AA04-D68B33128E08}" destId="{BF53E9C6-5058-4E7E-B3CB-3A332F31DF5C}" srcOrd="10" destOrd="0" presId="urn:microsoft.com/office/officeart/2008/layout/LinedList"/>
    <dgm:cxn modelId="{0EAB0434-C3A0-4772-89C1-28EEDA2CE67B}" type="presParOf" srcId="{7905BD4E-FFFB-4717-AA04-D68B33128E08}" destId="{063A27C5-5DBD-46A3-9BC1-C17B97950AB0}" srcOrd="11" destOrd="0" presId="urn:microsoft.com/office/officeart/2008/layout/LinedList"/>
    <dgm:cxn modelId="{26352AE2-8112-471F-8B37-0C0418777BE3}" type="presParOf" srcId="{063A27C5-5DBD-46A3-9BC1-C17B97950AB0}" destId="{D5767ADF-F277-4C91-9B3D-04B2BB9563C1}" srcOrd="0" destOrd="0" presId="urn:microsoft.com/office/officeart/2008/layout/LinedList"/>
    <dgm:cxn modelId="{610ECD9A-71A9-4CEB-AE69-E11CA3EB8148}" type="presParOf" srcId="{063A27C5-5DBD-46A3-9BC1-C17B97950AB0}" destId="{79DC32A0-A131-42E3-B26E-21550DBB50C0}" srcOrd="1" destOrd="0" presId="urn:microsoft.com/office/officeart/2008/layout/LinedList"/>
    <dgm:cxn modelId="{65EEDD55-0801-4B5E-8F0B-3C4F6D39B3C7}" type="presParOf" srcId="{7905BD4E-FFFB-4717-AA04-D68B33128E08}" destId="{136E249D-69FD-4E2F-95F6-38CDBAAA4A74}" srcOrd="12" destOrd="0" presId="urn:microsoft.com/office/officeart/2008/layout/LinedList"/>
    <dgm:cxn modelId="{AFF8F824-C580-4AFA-B69A-7BF39788F274}" type="presParOf" srcId="{7905BD4E-FFFB-4717-AA04-D68B33128E08}" destId="{E4A1D3CC-37E0-4254-8F1A-1DABC3511583}" srcOrd="13" destOrd="0" presId="urn:microsoft.com/office/officeart/2008/layout/LinedList"/>
    <dgm:cxn modelId="{B7DFEFC8-89E2-46AE-BEE6-E98792D5BE42}" type="presParOf" srcId="{E4A1D3CC-37E0-4254-8F1A-1DABC3511583}" destId="{FCADA2AD-AF81-4B69-B46E-98BA12483806}" srcOrd="0" destOrd="0" presId="urn:microsoft.com/office/officeart/2008/layout/LinedList"/>
    <dgm:cxn modelId="{900F4028-BA48-4C52-9116-8AFF62414769}" type="presParOf" srcId="{E4A1D3CC-37E0-4254-8F1A-1DABC3511583}" destId="{F3D0F6AF-F0FC-452F-988B-ECC3F5E49BDE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C426D35-8A7F-4890-8D83-519D5B2A2D08}">
      <dsp:nvSpPr>
        <dsp:cNvPr id="0" name=""/>
        <dsp:cNvSpPr/>
      </dsp:nvSpPr>
      <dsp:spPr>
        <a:xfrm>
          <a:off x="0" y="2232"/>
          <a:ext cx="6496050" cy="0"/>
        </a:xfrm>
        <a:prstGeom prst="lin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0FCAED6-5990-45C4-A312-785CB121E2AE}">
      <dsp:nvSpPr>
        <dsp:cNvPr id="0" name=""/>
        <dsp:cNvSpPr/>
      </dsp:nvSpPr>
      <dsp:spPr>
        <a:xfrm>
          <a:off x="0" y="2232"/>
          <a:ext cx="6496050" cy="7612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/>
            <a:t>Проговаривание в безопасной безоценочной обстановке</a:t>
          </a:r>
          <a:endParaRPr lang="en-US" sz="2100" kern="1200"/>
        </a:p>
      </dsp:txBody>
      <dsp:txXfrm>
        <a:off x="0" y="2232"/>
        <a:ext cx="6496050" cy="761255"/>
      </dsp:txXfrm>
    </dsp:sp>
    <dsp:sp modelId="{98B12310-AC5D-47A5-AD3E-5EDEAAB96344}">
      <dsp:nvSpPr>
        <dsp:cNvPr id="0" name=""/>
        <dsp:cNvSpPr/>
      </dsp:nvSpPr>
      <dsp:spPr>
        <a:xfrm>
          <a:off x="0" y="763488"/>
          <a:ext cx="6496050" cy="0"/>
        </a:xfrm>
        <a:prstGeom prst="line">
          <a:avLst/>
        </a:prstGeom>
        <a:gradFill rotWithShape="0">
          <a:gsLst>
            <a:gs pos="0">
              <a:schemeClr val="accent2">
                <a:hueOff val="270963"/>
                <a:satOff val="-1326"/>
                <a:lumOff val="745"/>
                <a:alphaOff val="0"/>
                <a:tint val="98000"/>
                <a:lumMod val="114000"/>
              </a:schemeClr>
            </a:gs>
            <a:gs pos="100000">
              <a:schemeClr val="accent2">
                <a:hueOff val="270963"/>
                <a:satOff val="-1326"/>
                <a:lumOff val="745"/>
                <a:alphaOff val="0"/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2">
              <a:hueOff val="270963"/>
              <a:satOff val="-1326"/>
              <a:lumOff val="745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3818319-E86A-444E-AD76-57E5A5A0EB5E}">
      <dsp:nvSpPr>
        <dsp:cNvPr id="0" name=""/>
        <dsp:cNvSpPr/>
      </dsp:nvSpPr>
      <dsp:spPr>
        <a:xfrm>
          <a:off x="0" y="763488"/>
          <a:ext cx="6496050" cy="7612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/>
            <a:t>Наполнение карты (ландшафта) ситуации</a:t>
          </a:r>
          <a:endParaRPr lang="en-US" sz="2100" kern="1200"/>
        </a:p>
      </dsp:txBody>
      <dsp:txXfrm>
        <a:off x="0" y="763488"/>
        <a:ext cx="6496050" cy="761255"/>
      </dsp:txXfrm>
    </dsp:sp>
    <dsp:sp modelId="{441F2FA8-37B7-4D9A-A7B3-597B1ACE3330}">
      <dsp:nvSpPr>
        <dsp:cNvPr id="0" name=""/>
        <dsp:cNvSpPr/>
      </dsp:nvSpPr>
      <dsp:spPr>
        <a:xfrm>
          <a:off x="0" y="1524744"/>
          <a:ext cx="6496050" cy="0"/>
        </a:xfrm>
        <a:prstGeom prst="line">
          <a:avLst/>
        </a:prstGeom>
        <a:gradFill rotWithShape="0">
          <a:gsLst>
            <a:gs pos="0">
              <a:schemeClr val="accent2">
                <a:hueOff val="541926"/>
                <a:satOff val="-2653"/>
                <a:lumOff val="1490"/>
                <a:alphaOff val="0"/>
                <a:tint val="98000"/>
                <a:lumMod val="114000"/>
              </a:schemeClr>
            </a:gs>
            <a:gs pos="100000">
              <a:schemeClr val="accent2">
                <a:hueOff val="541926"/>
                <a:satOff val="-2653"/>
                <a:lumOff val="1490"/>
                <a:alphaOff val="0"/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2">
              <a:hueOff val="541926"/>
              <a:satOff val="-2653"/>
              <a:lumOff val="149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BC08C45-E39F-4DCB-89FD-7A9EC09CAF87}">
      <dsp:nvSpPr>
        <dsp:cNvPr id="0" name=""/>
        <dsp:cNvSpPr/>
      </dsp:nvSpPr>
      <dsp:spPr>
        <a:xfrm>
          <a:off x="0" y="1524744"/>
          <a:ext cx="6496050" cy="7612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/>
            <a:t>Выделение и прояснение важного (а не требований и хотелок)</a:t>
          </a:r>
          <a:endParaRPr lang="en-US" sz="2100" kern="1200"/>
        </a:p>
      </dsp:txBody>
      <dsp:txXfrm>
        <a:off x="0" y="1524744"/>
        <a:ext cx="6496050" cy="761255"/>
      </dsp:txXfrm>
    </dsp:sp>
    <dsp:sp modelId="{20EA7ADE-85DB-4354-A766-A4466A92D3AB}">
      <dsp:nvSpPr>
        <dsp:cNvPr id="0" name=""/>
        <dsp:cNvSpPr/>
      </dsp:nvSpPr>
      <dsp:spPr>
        <a:xfrm>
          <a:off x="0" y="2286000"/>
          <a:ext cx="6496050" cy="0"/>
        </a:xfrm>
        <a:prstGeom prst="line">
          <a:avLst/>
        </a:prstGeom>
        <a:gradFill rotWithShape="0">
          <a:gsLst>
            <a:gs pos="0">
              <a:schemeClr val="accent2">
                <a:hueOff val="812888"/>
                <a:satOff val="-3979"/>
                <a:lumOff val="2235"/>
                <a:alphaOff val="0"/>
                <a:tint val="98000"/>
                <a:lumMod val="114000"/>
              </a:schemeClr>
            </a:gs>
            <a:gs pos="100000">
              <a:schemeClr val="accent2">
                <a:hueOff val="812888"/>
                <a:satOff val="-3979"/>
                <a:lumOff val="2235"/>
                <a:alphaOff val="0"/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2">
              <a:hueOff val="812888"/>
              <a:satOff val="-3979"/>
              <a:lumOff val="2235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AF14D39-1F68-4BB8-B3FB-F32BF37BAD3A}">
      <dsp:nvSpPr>
        <dsp:cNvPr id="0" name=""/>
        <dsp:cNvSpPr/>
      </dsp:nvSpPr>
      <dsp:spPr>
        <a:xfrm>
          <a:off x="0" y="2286000"/>
          <a:ext cx="6496050" cy="7612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/>
            <a:t>Отношение к произошедшему - взгляд со стороны</a:t>
          </a:r>
          <a:endParaRPr lang="en-US" sz="2100" kern="1200"/>
        </a:p>
      </dsp:txBody>
      <dsp:txXfrm>
        <a:off x="0" y="2286000"/>
        <a:ext cx="6496050" cy="761255"/>
      </dsp:txXfrm>
    </dsp:sp>
    <dsp:sp modelId="{7D669394-F353-411B-9AE1-5E63ED6CFE81}">
      <dsp:nvSpPr>
        <dsp:cNvPr id="0" name=""/>
        <dsp:cNvSpPr/>
      </dsp:nvSpPr>
      <dsp:spPr>
        <a:xfrm>
          <a:off x="0" y="3047255"/>
          <a:ext cx="6496050" cy="0"/>
        </a:xfrm>
        <a:prstGeom prst="line">
          <a:avLst/>
        </a:prstGeom>
        <a:gradFill rotWithShape="0">
          <a:gsLst>
            <a:gs pos="0">
              <a:schemeClr val="accent2">
                <a:hueOff val="1083851"/>
                <a:satOff val="-5306"/>
                <a:lumOff val="2980"/>
                <a:alphaOff val="0"/>
                <a:tint val="98000"/>
                <a:lumMod val="114000"/>
              </a:schemeClr>
            </a:gs>
            <a:gs pos="100000">
              <a:schemeClr val="accent2">
                <a:hueOff val="1083851"/>
                <a:satOff val="-5306"/>
                <a:lumOff val="2980"/>
                <a:alphaOff val="0"/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2">
              <a:hueOff val="1083851"/>
              <a:satOff val="-5306"/>
              <a:lumOff val="298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039B973-AE64-4EEA-B20F-7CD2F149D2DD}">
      <dsp:nvSpPr>
        <dsp:cNvPr id="0" name=""/>
        <dsp:cNvSpPr/>
      </dsp:nvSpPr>
      <dsp:spPr>
        <a:xfrm>
          <a:off x="0" y="3047255"/>
          <a:ext cx="6496050" cy="7612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/>
            <a:t>Придумывание новых действий (креатив в ходе диалога)</a:t>
          </a:r>
          <a:endParaRPr lang="en-US" sz="2100" kern="1200"/>
        </a:p>
      </dsp:txBody>
      <dsp:txXfrm>
        <a:off x="0" y="3047255"/>
        <a:ext cx="6496050" cy="761255"/>
      </dsp:txXfrm>
    </dsp:sp>
    <dsp:sp modelId="{C02ABDEE-2294-43CE-9D29-C1E436CBA404}">
      <dsp:nvSpPr>
        <dsp:cNvPr id="0" name=""/>
        <dsp:cNvSpPr/>
      </dsp:nvSpPr>
      <dsp:spPr>
        <a:xfrm>
          <a:off x="0" y="3808511"/>
          <a:ext cx="6496050" cy="0"/>
        </a:xfrm>
        <a:prstGeom prst="line">
          <a:avLst/>
        </a:prstGeom>
        <a:gradFill rotWithShape="0">
          <a:gsLst>
            <a:gs pos="0">
              <a:schemeClr val="accent2">
                <a:hueOff val="1354814"/>
                <a:satOff val="-6632"/>
                <a:lumOff val="3725"/>
                <a:alphaOff val="0"/>
                <a:tint val="98000"/>
                <a:lumMod val="114000"/>
              </a:schemeClr>
            </a:gs>
            <a:gs pos="100000">
              <a:schemeClr val="accent2">
                <a:hueOff val="1354814"/>
                <a:satOff val="-6632"/>
                <a:lumOff val="3725"/>
                <a:alphaOff val="0"/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2">
              <a:hueOff val="1354814"/>
              <a:satOff val="-6632"/>
              <a:lumOff val="3725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35F9A06-3996-451C-99D2-E9EFDA5EDC35}">
      <dsp:nvSpPr>
        <dsp:cNvPr id="0" name=""/>
        <dsp:cNvSpPr/>
      </dsp:nvSpPr>
      <dsp:spPr>
        <a:xfrm>
          <a:off x="0" y="3808511"/>
          <a:ext cx="6496050" cy="7612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/>
            <a:t>Сравнение их на результативность</a:t>
          </a:r>
          <a:endParaRPr lang="en-US" sz="2100" kern="1200"/>
        </a:p>
      </dsp:txBody>
      <dsp:txXfrm>
        <a:off x="0" y="3808511"/>
        <a:ext cx="6496050" cy="76125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CD3448-94F5-46F7-90CB-D54D86FFA9BB}">
      <dsp:nvSpPr>
        <dsp:cNvPr id="0" name=""/>
        <dsp:cNvSpPr/>
      </dsp:nvSpPr>
      <dsp:spPr>
        <a:xfrm>
          <a:off x="0" y="558"/>
          <a:ext cx="7143750" cy="0"/>
        </a:xfrm>
        <a:prstGeom prst="lin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A8FE6E0-B38A-401F-B2A5-F4ECE70BA2A2}">
      <dsp:nvSpPr>
        <dsp:cNvPr id="0" name=""/>
        <dsp:cNvSpPr/>
      </dsp:nvSpPr>
      <dsp:spPr>
        <a:xfrm>
          <a:off x="0" y="558"/>
          <a:ext cx="7143750" cy="6529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0" kern="1200" dirty="0"/>
            <a:t>1.  «А дальше что было?»</a:t>
          </a:r>
          <a:endParaRPr lang="en-US" sz="1800" kern="1200" dirty="0"/>
        </a:p>
      </dsp:txBody>
      <dsp:txXfrm>
        <a:off x="0" y="558"/>
        <a:ext cx="7143750" cy="652983"/>
      </dsp:txXfrm>
    </dsp:sp>
    <dsp:sp modelId="{3973E6DF-B555-4532-AD8E-23A64AFA4D88}">
      <dsp:nvSpPr>
        <dsp:cNvPr id="0" name=""/>
        <dsp:cNvSpPr/>
      </dsp:nvSpPr>
      <dsp:spPr>
        <a:xfrm>
          <a:off x="0" y="653541"/>
          <a:ext cx="7143750" cy="0"/>
        </a:xfrm>
        <a:prstGeom prst="line">
          <a:avLst/>
        </a:prstGeom>
        <a:gradFill rotWithShape="0">
          <a:gsLst>
            <a:gs pos="0">
              <a:schemeClr val="accent2">
                <a:hueOff val="225802"/>
                <a:satOff val="-1105"/>
                <a:lumOff val="621"/>
                <a:alphaOff val="0"/>
                <a:tint val="98000"/>
                <a:lumMod val="114000"/>
              </a:schemeClr>
            </a:gs>
            <a:gs pos="100000">
              <a:schemeClr val="accent2">
                <a:hueOff val="225802"/>
                <a:satOff val="-1105"/>
                <a:lumOff val="621"/>
                <a:alphaOff val="0"/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2">
              <a:hueOff val="225802"/>
              <a:satOff val="-1105"/>
              <a:lumOff val="621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F48F41F-4F17-4F0D-B405-39C5CEFFE1CB}">
      <dsp:nvSpPr>
        <dsp:cNvPr id="0" name=""/>
        <dsp:cNvSpPr/>
      </dsp:nvSpPr>
      <dsp:spPr>
        <a:xfrm>
          <a:off x="0" y="653541"/>
          <a:ext cx="7143750" cy="6529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0" kern="1200" dirty="0"/>
            <a:t>2. Передать слово коллеги и другим участникам</a:t>
          </a:r>
          <a:endParaRPr lang="en-US" sz="1800" kern="1200" dirty="0"/>
        </a:p>
      </dsp:txBody>
      <dsp:txXfrm>
        <a:off x="0" y="653541"/>
        <a:ext cx="7143750" cy="652983"/>
      </dsp:txXfrm>
    </dsp:sp>
    <dsp:sp modelId="{9D75EAF6-5046-4B47-8B9C-560621E9386A}">
      <dsp:nvSpPr>
        <dsp:cNvPr id="0" name=""/>
        <dsp:cNvSpPr/>
      </dsp:nvSpPr>
      <dsp:spPr>
        <a:xfrm>
          <a:off x="0" y="1306524"/>
          <a:ext cx="7143750" cy="0"/>
        </a:xfrm>
        <a:prstGeom prst="line">
          <a:avLst/>
        </a:prstGeom>
        <a:gradFill rotWithShape="0">
          <a:gsLst>
            <a:gs pos="0">
              <a:schemeClr val="accent2">
                <a:hueOff val="451605"/>
                <a:satOff val="-2211"/>
                <a:lumOff val="1242"/>
                <a:alphaOff val="0"/>
                <a:tint val="98000"/>
                <a:lumMod val="114000"/>
              </a:schemeClr>
            </a:gs>
            <a:gs pos="100000">
              <a:schemeClr val="accent2">
                <a:hueOff val="451605"/>
                <a:satOff val="-2211"/>
                <a:lumOff val="1242"/>
                <a:alphaOff val="0"/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2">
              <a:hueOff val="451605"/>
              <a:satOff val="-2211"/>
              <a:lumOff val="1242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8AC7F58-2C75-4D9E-93D5-2A331ED6FB6E}">
      <dsp:nvSpPr>
        <dsp:cNvPr id="0" name=""/>
        <dsp:cNvSpPr/>
      </dsp:nvSpPr>
      <dsp:spPr>
        <a:xfrm>
          <a:off x="0" y="1306524"/>
          <a:ext cx="7143750" cy="6529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0" kern="1200" dirty="0"/>
            <a:t>3. Предложить выйти в  другую комнату и там переговорить наедине </a:t>
          </a:r>
          <a:endParaRPr lang="en-US" sz="1800" kern="1200" dirty="0"/>
        </a:p>
      </dsp:txBody>
      <dsp:txXfrm>
        <a:off x="0" y="1306524"/>
        <a:ext cx="7143750" cy="652983"/>
      </dsp:txXfrm>
    </dsp:sp>
    <dsp:sp modelId="{C13C54DE-2631-4722-8622-EC78BB09E776}">
      <dsp:nvSpPr>
        <dsp:cNvPr id="0" name=""/>
        <dsp:cNvSpPr/>
      </dsp:nvSpPr>
      <dsp:spPr>
        <a:xfrm>
          <a:off x="0" y="1959508"/>
          <a:ext cx="7143750" cy="0"/>
        </a:xfrm>
        <a:prstGeom prst="line">
          <a:avLst/>
        </a:prstGeom>
        <a:gradFill rotWithShape="0">
          <a:gsLst>
            <a:gs pos="0">
              <a:schemeClr val="accent2">
                <a:hueOff val="677407"/>
                <a:satOff val="-3316"/>
                <a:lumOff val="1862"/>
                <a:alphaOff val="0"/>
                <a:tint val="98000"/>
                <a:lumMod val="114000"/>
              </a:schemeClr>
            </a:gs>
            <a:gs pos="100000">
              <a:schemeClr val="accent2">
                <a:hueOff val="677407"/>
                <a:satOff val="-3316"/>
                <a:lumOff val="1862"/>
                <a:alphaOff val="0"/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2">
              <a:hueOff val="677407"/>
              <a:satOff val="-3316"/>
              <a:lumOff val="1862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E2879EF-5A36-4B21-9529-4849344A2B4B}">
      <dsp:nvSpPr>
        <dsp:cNvPr id="0" name=""/>
        <dsp:cNvSpPr/>
      </dsp:nvSpPr>
      <dsp:spPr>
        <a:xfrm>
          <a:off x="0" y="1959508"/>
          <a:ext cx="7143750" cy="6529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0" kern="1200" dirty="0"/>
            <a:t>4. Вспомнить принципы </a:t>
          </a:r>
          <a:endParaRPr lang="en-US" sz="1800" kern="1200" dirty="0"/>
        </a:p>
      </dsp:txBody>
      <dsp:txXfrm>
        <a:off x="0" y="1959508"/>
        <a:ext cx="7143750" cy="652983"/>
      </dsp:txXfrm>
    </dsp:sp>
    <dsp:sp modelId="{DDE603F9-F70E-4130-BB7C-B83879EBB109}">
      <dsp:nvSpPr>
        <dsp:cNvPr id="0" name=""/>
        <dsp:cNvSpPr/>
      </dsp:nvSpPr>
      <dsp:spPr>
        <a:xfrm>
          <a:off x="0" y="2612491"/>
          <a:ext cx="7143750" cy="0"/>
        </a:xfrm>
        <a:prstGeom prst="line">
          <a:avLst/>
        </a:prstGeom>
        <a:gradFill rotWithShape="0">
          <a:gsLst>
            <a:gs pos="0">
              <a:schemeClr val="accent2">
                <a:hueOff val="903209"/>
                <a:satOff val="-4421"/>
                <a:lumOff val="2483"/>
                <a:alphaOff val="0"/>
                <a:tint val="98000"/>
                <a:lumMod val="114000"/>
              </a:schemeClr>
            </a:gs>
            <a:gs pos="100000">
              <a:schemeClr val="accent2">
                <a:hueOff val="903209"/>
                <a:satOff val="-4421"/>
                <a:lumOff val="2483"/>
                <a:alphaOff val="0"/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2">
              <a:hueOff val="903209"/>
              <a:satOff val="-4421"/>
              <a:lumOff val="2483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5732B49-731F-4993-BB02-9DD40BAB2425}">
      <dsp:nvSpPr>
        <dsp:cNvPr id="0" name=""/>
        <dsp:cNvSpPr/>
      </dsp:nvSpPr>
      <dsp:spPr>
        <a:xfrm>
          <a:off x="0" y="2612491"/>
          <a:ext cx="7143750" cy="6529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0" kern="1200" dirty="0"/>
            <a:t>5. Перерыв</a:t>
          </a:r>
          <a:endParaRPr lang="en-US" sz="1800" kern="1200" dirty="0"/>
        </a:p>
      </dsp:txBody>
      <dsp:txXfrm>
        <a:off x="0" y="2612491"/>
        <a:ext cx="7143750" cy="652983"/>
      </dsp:txXfrm>
    </dsp:sp>
    <dsp:sp modelId="{BF53E9C6-5058-4E7E-B3CB-3A332F31DF5C}">
      <dsp:nvSpPr>
        <dsp:cNvPr id="0" name=""/>
        <dsp:cNvSpPr/>
      </dsp:nvSpPr>
      <dsp:spPr>
        <a:xfrm>
          <a:off x="0" y="3265475"/>
          <a:ext cx="7143750" cy="0"/>
        </a:xfrm>
        <a:prstGeom prst="line">
          <a:avLst/>
        </a:prstGeom>
        <a:gradFill rotWithShape="0">
          <a:gsLst>
            <a:gs pos="0">
              <a:schemeClr val="accent2">
                <a:hueOff val="1129012"/>
                <a:satOff val="-5527"/>
                <a:lumOff val="3104"/>
                <a:alphaOff val="0"/>
                <a:tint val="98000"/>
                <a:lumMod val="114000"/>
              </a:schemeClr>
            </a:gs>
            <a:gs pos="100000">
              <a:schemeClr val="accent2">
                <a:hueOff val="1129012"/>
                <a:satOff val="-5527"/>
                <a:lumOff val="3104"/>
                <a:alphaOff val="0"/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2">
              <a:hueOff val="1129012"/>
              <a:satOff val="-5527"/>
              <a:lumOff val="3104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5767ADF-F277-4C91-9B3D-04B2BB9563C1}">
      <dsp:nvSpPr>
        <dsp:cNvPr id="0" name=""/>
        <dsp:cNvSpPr/>
      </dsp:nvSpPr>
      <dsp:spPr>
        <a:xfrm>
          <a:off x="0" y="3265475"/>
          <a:ext cx="7143750" cy="6529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0" kern="1200" dirty="0"/>
            <a:t>6.  Звонок другу</a:t>
          </a:r>
          <a:endParaRPr lang="en-US" sz="1800" kern="1200" dirty="0"/>
        </a:p>
      </dsp:txBody>
      <dsp:txXfrm>
        <a:off x="0" y="3265475"/>
        <a:ext cx="7143750" cy="652983"/>
      </dsp:txXfrm>
    </dsp:sp>
    <dsp:sp modelId="{136E249D-69FD-4E2F-95F6-38CDBAAA4A74}">
      <dsp:nvSpPr>
        <dsp:cNvPr id="0" name=""/>
        <dsp:cNvSpPr/>
      </dsp:nvSpPr>
      <dsp:spPr>
        <a:xfrm>
          <a:off x="0" y="3918458"/>
          <a:ext cx="7143750" cy="0"/>
        </a:xfrm>
        <a:prstGeom prst="line">
          <a:avLst/>
        </a:prstGeom>
        <a:gradFill rotWithShape="0">
          <a:gsLst>
            <a:gs pos="0">
              <a:schemeClr val="accent2">
                <a:hueOff val="1354814"/>
                <a:satOff val="-6632"/>
                <a:lumOff val="3725"/>
                <a:alphaOff val="0"/>
                <a:tint val="98000"/>
                <a:lumMod val="114000"/>
              </a:schemeClr>
            </a:gs>
            <a:gs pos="100000">
              <a:schemeClr val="accent2">
                <a:hueOff val="1354814"/>
                <a:satOff val="-6632"/>
                <a:lumOff val="3725"/>
                <a:alphaOff val="0"/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2">
              <a:hueOff val="1354814"/>
              <a:satOff val="-6632"/>
              <a:lumOff val="3725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CADA2AD-AF81-4B69-B46E-98BA12483806}">
      <dsp:nvSpPr>
        <dsp:cNvPr id="0" name=""/>
        <dsp:cNvSpPr/>
      </dsp:nvSpPr>
      <dsp:spPr>
        <a:xfrm>
          <a:off x="0" y="3918458"/>
          <a:ext cx="7143750" cy="6529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0" kern="1200"/>
            <a:t>…</a:t>
          </a:r>
          <a:endParaRPr lang="en-US" sz="1800" kern="1200"/>
        </a:p>
      </dsp:txBody>
      <dsp:txXfrm>
        <a:off x="0" y="3918458"/>
        <a:ext cx="7143750" cy="65298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5165C-40E5-4E0A-9ACE-075E28801967}" type="datetimeFigureOut">
              <a:rPr lang="ru-RU" smtClean="0"/>
              <a:t>13.06.2023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B41F9-D108-4728-8419-CFFB810185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50463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5165C-40E5-4E0A-9ACE-075E28801967}" type="datetimeFigureOut">
              <a:rPr lang="ru-RU" smtClean="0"/>
              <a:t>13.06.2023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B41F9-D108-4728-8419-CFFB810185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05171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5165C-40E5-4E0A-9ACE-075E28801967}" type="datetimeFigureOut">
              <a:rPr lang="ru-RU" smtClean="0"/>
              <a:t>13.06.2023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B41F9-D108-4728-8419-CFFB810185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05299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5165C-40E5-4E0A-9ACE-075E28801967}" type="datetimeFigureOut">
              <a:rPr lang="ru-RU" smtClean="0"/>
              <a:t>13.06.2023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B41F9-D108-4728-8419-CFFB81018565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499271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5165C-40E5-4E0A-9ACE-075E28801967}" type="datetimeFigureOut">
              <a:rPr lang="ru-RU" smtClean="0"/>
              <a:t>13.06.2023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B41F9-D108-4728-8419-CFFB810185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55329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5165C-40E5-4E0A-9ACE-075E28801967}" type="datetimeFigureOut">
              <a:rPr lang="ru-RU" smtClean="0"/>
              <a:t>13.06.2023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B41F9-D108-4728-8419-CFFB810185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2476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5165C-40E5-4E0A-9ACE-075E28801967}" type="datetimeFigureOut">
              <a:rPr lang="ru-RU" smtClean="0"/>
              <a:t>13.06.2023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B41F9-D108-4728-8419-CFFB810185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6130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5165C-40E5-4E0A-9ACE-075E28801967}" type="datetimeFigureOut">
              <a:rPr lang="ru-RU" smtClean="0"/>
              <a:t>13.06.2023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B41F9-D108-4728-8419-CFFB810185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80835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5165C-40E5-4E0A-9ACE-075E28801967}" type="datetimeFigureOut">
              <a:rPr lang="ru-RU" smtClean="0"/>
              <a:t>13.06.2023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B41F9-D108-4728-8419-CFFB810185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75075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5165C-40E5-4E0A-9ACE-075E28801967}" type="datetimeFigureOut">
              <a:rPr lang="ru-RU" smtClean="0"/>
              <a:t>13.06.2023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B41F9-D108-4728-8419-CFFB810185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51447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5165C-40E5-4E0A-9ACE-075E28801967}" type="datetimeFigureOut">
              <a:rPr lang="ru-RU" smtClean="0"/>
              <a:t>13.06.2023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B41F9-D108-4728-8419-CFFB810185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64862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5165C-40E5-4E0A-9ACE-075E28801967}" type="datetimeFigureOut">
              <a:rPr lang="ru-RU" smtClean="0"/>
              <a:t>13.06.2023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B41F9-D108-4728-8419-CFFB810185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3102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5165C-40E5-4E0A-9ACE-075E28801967}" type="datetimeFigureOut">
              <a:rPr lang="ru-RU" smtClean="0"/>
              <a:t>13.06.2023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B41F9-D108-4728-8419-CFFB810185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3761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5165C-40E5-4E0A-9ACE-075E28801967}" type="datetimeFigureOut">
              <a:rPr lang="ru-RU" smtClean="0"/>
              <a:t>13.06.2023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B41F9-D108-4728-8419-CFFB810185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22150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5165C-40E5-4E0A-9ACE-075E28801967}" type="datetimeFigureOut">
              <a:rPr lang="ru-RU" smtClean="0"/>
              <a:t>13.06.2023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B41F9-D108-4728-8419-CFFB810185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4855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5165C-40E5-4E0A-9ACE-075E28801967}" type="datetimeFigureOut">
              <a:rPr lang="ru-RU" smtClean="0"/>
              <a:t>13.06.2023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B41F9-D108-4728-8419-CFFB810185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6755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5165C-40E5-4E0A-9ACE-075E28801967}" type="datetimeFigureOut">
              <a:rPr lang="ru-RU" smtClean="0"/>
              <a:t>13.06.2023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B41F9-D108-4728-8419-CFFB810185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17172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B555165C-40E5-4E0A-9ACE-075E28801967}" type="datetimeFigureOut">
              <a:rPr lang="ru-RU" smtClean="0"/>
              <a:t>13.06.2023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CB41F9-D108-4728-8419-CFFB810185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901380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7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3" Type="http://schemas.openxmlformats.org/officeDocument/2006/relationships/image" Target="../media/image3.png"/><Relationship Id="rId7" Type="http://schemas.openxmlformats.org/officeDocument/2006/relationships/diagramLayout" Target="../diagrams/layout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diagramData" Target="../diagrams/data1.xml"/><Relationship Id="rId5" Type="http://schemas.openxmlformats.org/officeDocument/2006/relationships/image" Target="../media/image5.png"/><Relationship Id="rId10" Type="http://schemas.microsoft.com/office/2007/relationships/diagramDrawing" Target="../diagrams/drawing1.xml"/><Relationship Id="rId4" Type="http://schemas.openxmlformats.org/officeDocument/2006/relationships/image" Target="../media/image4.png"/><Relationship Id="rId9" Type="http://schemas.openxmlformats.org/officeDocument/2006/relationships/diagramColors" Target="../diagrams/colors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Группа желтых иллюстраций и красный рисунок на другой стороне">
            <a:extLst>
              <a:ext uri="{FF2B5EF4-FFF2-40B4-BE49-F238E27FC236}">
                <a16:creationId xmlns:a16="http://schemas.microsoft.com/office/drawing/2014/main" id="{8105CFB0-96E5-2C32-4916-1838AEFBA6A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5730"/>
          <a:stretch/>
        </p:blipFill>
        <p:spPr>
          <a:xfrm>
            <a:off x="-3047" y="10"/>
            <a:ext cx="12191999" cy="685799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E367CD-4E9A-46FD-BC07-3C8A25D7C6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26823" y="355597"/>
            <a:ext cx="10841435" cy="2213196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chemeClr val="accent6">
                    <a:lumMod val="50000"/>
                  </a:schemeClr>
                </a:solidFill>
              </a:rPr>
              <a:t>Как повысить эффективность службы примирения для родителей, педагогов и учеников и снизить риск отказов конфликтующих сторон от участия: приемы и ноу-хау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C7EB06A-28DF-44EF-91D2-6224960F60A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60417" y="5575293"/>
            <a:ext cx="10058400" cy="128270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rgbClr val="FFFFFF"/>
                </a:solidFill>
              </a:rPr>
              <a:t>Антон Коновалов</a:t>
            </a:r>
          </a:p>
          <a:p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87778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74CD14DB-BB81-479F-A1FC-1C75640E9F8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89000"/>
                </a:schemeClr>
              </a:gs>
              <a:gs pos="23000">
                <a:schemeClr val="accent1">
                  <a:lumMod val="89000"/>
                </a:schemeClr>
              </a:gs>
              <a:gs pos="69000">
                <a:schemeClr val="accent1">
                  <a:lumMod val="75000"/>
                </a:schemeClr>
              </a:gs>
              <a:gs pos="97000">
                <a:schemeClr val="accent1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943A91B-7CA7-4592-A975-73B1BF8C4C7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Freeform 7">
            <a:extLst>
              <a:ext uri="{FF2B5EF4-FFF2-40B4-BE49-F238E27FC236}">
                <a16:creationId xmlns:a16="http://schemas.microsoft.com/office/drawing/2014/main" id="{EC471314-E46A-414B-8D91-74880E84F18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19939" y="1460230"/>
            <a:ext cx="3472060" cy="825932"/>
          </a:xfrm>
          <a:custGeom>
            <a:avLst/>
            <a:gdLst>
              <a:gd name="connsiteX0" fmla="*/ 3470310 w 3472060"/>
              <a:gd name="connsiteY0" fmla="*/ 0 h 825932"/>
              <a:gd name="connsiteX1" fmla="*/ 3472060 w 3472060"/>
              <a:gd name="connsiteY1" fmla="*/ 12850 h 825932"/>
              <a:gd name="connsiteX2" fmla="*/ 3472060 w 3472060"/>
              <a:gd name="connsiteY2" fmla="*/ 480529 h 825932"/>
              <a:gd name="connsiteX3" fmla="*/ 3363699 w 3472060"/>
              <a:gd name="connsiteY3" fmla="*/ 498471 h 825932"/>
              <a:gd name="connsiteX4" fmla="*/ 42060 w 3472060"/>
              <a:gd name="connsiteY4" fmla="*/ 824486 h 825932"/>
              <a:gd name="connsiteX5" fmla="*/ 0 w 3472060"/>
              <a:gd name="connsiteY5" fmla="*/ 758452 h 825932"/>
              <a:gd name="connsiteX6" fmla="*/ 188014 w 3472060"/>
              <a:gd name="connsiteY6" fmla="*/ 735602 h 825932"/>
              <a:gd name="connsiteX7" fmla="*/ 284087 w 3472060"/>
              <a:gd name="connsiteY7" fmla="*/ 722590 h 825932"/>
              <a:gd name="connsiteX8" fmla="*/ 382288 w 3472060"/>
              <a:gd name="connsiteY8" fmla="*/ 709392 h 825932"/>
              <a:gd name="connsiteX9" fmla="*/ 481858 w 3472060"/>
              <a:gd name="connsiteY9" fmla="*/ 695774 h 825932"/>
              <a:gd name="connsiteX10" fmla="*/ 581897 w 3472060"/>
              <a:gd name="connsiteY10" fmla="*/ 680711 h 825932"/>
              <a:gd name="connsiteX11" fmla="*/ 683670 w 3472060"/>
              <a:gd name="connsiteY11" fmla="*/ 665256 h 825932"/>
              <a:gd name="connsiteX12" fmla="*/ 787206 w 3472060"/>
              <a:gd name="connsiteY12" fmla="*/ 649587 h 825932"/>
              <a:gd name="connsiteX13" fmla="*/ 892019 w 3472060"/>
              <a:gd name="connsiteY13" fmla="*/ 632968 h 825932"/>
              <a:gd name="connsiteX14" fmla="*/ 997620 w 3472060"/>
              <a:gd name="connsiteY14" fmla="*/ 614667 h 825932"/>
              <a:gd name="connsiteX15" fmla="*/ 1104727 w 3472060"/>
              <a:gd name="connsiteY15" fmla="*/ 596741 h 825932"/>
              <a:gd name="connsiteX16" fmla="*/ 1212669 w 3472060"/>
              <a:gd name="connsiteY16" fmla="*/ 577397 h 825932"/>
              <a:gd name="connsiteX17" fmla="*/ 1321506 w 3472060"/>
              <a:gd name="connsiteY17" fmla="*/ 556988 h 825932"/>
              <a:gd name="connsiteX18" fmla="*/ 1430709 w 3472060"/>
              <a:gd name="connsiteY18" fmla="*/ 536607 h 825932"/>
              <a:gd name="connsiteX19" fmla="*/ 1541050 w 3472060"/>
              <a:gd name="connsiteY19" fmla="*/ 514481 h 825932"/>
              <a:gd name="connsiteX20" fmla="*/ 1652805 w 3472060"/>
              <a:gd name="connsiteY20" fmla="*/ 492202 h 825932"/>
              <a:gd name="connsiteX21" fmla="*/ 1763708 w 3472060"/>
              <a:gd name="connsiteY21" fmla="*/ 469161 h 825932"/>
              <a:gd name="connsiteX22" fmla="*/ 1875795 w 3472060"/>
              <a:gd name="connsiteY22" fmla="*/ 444641 h 825932"/>
              <a:gd name="connsiteX23" fmla="*/ 1989128 w 3472060"/>
              <a:gd name="connsiteY23" fmla="*/ 418995 h 825932"/>
              <a:gd name="connsiteX24" fmla="*/ 2102476 w 3472060"/>
              <a:gd name="connsiteY24" fmla="*/ 393438 h 825932"/>
              <a:gd name="connsiteX25" fmla="*/ 2215549 w 3472060"/>
              <a:gd name="connsiteY25" fmla="*/ 366291 h 825932"/>
              <a:gd name="connsiteX26" fmla="*/ 2330490 w 3472060"/>
              <a:gd name="connsiteY26" fmla="*/ 337455 h 825932"/>
              <a:gd name="connsiteX27" fmla="*/ 2443333 w 3472060"/>
              <a:gd name="connsiteY27" fmla="*/ 308983 h 825932"/>
              <a:gd name="connsiteX28" fmla="*/ 2558014 w 3472060"/>
              <a:gd name="connsiteY28" fmla="*/ 278646 h 825932"/>
              <a:gd name="connsiteX29" fmla="*/ 2673621 w 3472060"/>
              <a:gd name="connsiteY29" fmla="*/ 247421 h 825932"/>
              <a:gd name="connsiteX30" fmla="*/ 2787008 w 3472060"/>
              <a:gd name="connsiteY30" fmla="*/ 215853 h 825932"/>
              <a:gd name="connsiteX31" fmla="*/ 2901442 w 3472060"/>
              <a:gd name="connsiteY31" fmla="*/ 182011 h 825932"/>
              <a:gd name="connsiteX32" fmla="*/ 3015722 w 3472060"/>
              <a:gd name="connsiteY32" fmla="*/ 147286 h 825932"/>
              <a:gd name="connsiteX33" fmla="*/ 3130018 w 3472060"/>
              <a:gd name="connsiteY33" fmla="*/ 112649 h 825932"/>
              <a:gd name="connsiteX34" fmla="*/ 3243551 w 3472060"/>
              <a:gd name="connsiteY34" fmla="*/ 75688 h 825932"/>
              <a:gd name="connsiteX35" fmla="*/ 3356992 w 3472060"/>
              <a:gd name="connsiteY35" fmla="*/ 38197 h 825932"/>
              <a:gd name="connsiteX36" fmla="*/ 3470310 w 3472060"/>
              <a:gd name="connsiteY36" fmla="*/ 0 h 825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472060" h="825932">
                <a:moveTo>
                  <a:pt x="3470310" y="0"/>
                </a:moveTo>
                <a:lnTo>
                  <a:pt x="3472060" y="12850"/>
                </a:lnTo>
                <a:lnTo>
                  <a:pt x="3472060" y="480529"/>
                </a:lnTo>
                <a:lnTo>
                  <a:pt x="3363699" y="498471"/>
                </a:lnTo>
                <a:cubicBezTo>
                  <a:pt x="2435623" y="645518"/>
                  <a:pt x="603076" y="844866"/>
                  <a:pt x="42060" y="824486"/>
                </a:cubicBezTo>
                <a:cubicBezTo>
                  <a:pt x="28151" y="802425"/>
                  <a:pt x="13909" y="780513"/>
                  <a:pt x="0" y="758452"/>
                </a:cubicBezTo>
                <a:lnTo>
                  <a:pt x="188014" y="735602"/>
                </a:lnTo>
                <a:lnTo>
                  <a:pt x="284087" y="722590"/>
                </a:lnTo>
                <a:lnTo>
                  <a:pt x="382288" y="709392"/>
                </a:lnTo>
                <a:lnTo>
                  <a:pt x="481858" y="695774"/>
                </a:lnTo>
                <a:lnTo>
                  <a:pt x="581897" y="680711"/>
                </a:lnTo>
                <a:lnTo>
                  <a:pt x="683670" y="665256"/>
                </a:lnTo>
                <a:lnTo>
                  <a:pt x="787206" y="649587"/>
                </a:lnTo>
                <a:lnTo>
                  <a:pt x="892019" y="632968"/>
                </a:lnTo>
                <a:lnTo>
                  <a:pt x="997620" y="614667"/>
                </a:lnTo>
                <a:lnTo>
                  <a:pt x="1104727" y="596741"/>
                </a:lnTo>
                <a:lnTo>
                  <a:pt x="1212669" y="577397"/>
                </a:lnTo>
                <a:lnTo>
                  <a:pt x="1321506" y="556988"/>
                </a:lnTo>
                <a:lnTo>
                  <a:pt x="1430709" y="536607"/>
                </a:lnTo>
                <a:lnTo>
                  <a:pt x="1541050" y="514481"/>
                </a:lnTo>
                <a:lnTo>
                  <a:pt x="1652805" y="492202"/>
                </a:lnTo>
                <a:lnTo>
                  <a:pt x="1763708" y="469161"/>
                </a:lnTo>
                <a:lnTo>
                  <a:pt x="1875795" y="444641"/>
                </a:lnTo>
                <a:lnTo>
                  <a:pt x="1989128" y="418995"/>
                </a:lnTo>
                <a:lnTo>
                  <a:pt x="2102476" y="393438"/>
                </a:lnTo>
                <a:lnTo>
                  <a:pt x="2215549" y="366291"/>
                </a:lnTo>
                <a:lnTo>
                  <a:pt x="2330490" y="337455"/>
                </a:lnTo>
                <a:lnTo>
                  <a:pt x="2443333" y="308983"/>
                </a:lnTo>
                <a:lnTo>
                  <a:pt x="2558014" y="278646"/>
                </a:lnTo>
                <a:lnTo>
                  <a:pt x="2673621" y="247421"/>
                </a:lnTo>
                <a:lnTo>
                  <a:pt x="2787008" y="215853"/>
                </a:lnTo>
                <a:lnTo>
                  <a:pt x="2901442" y="182011"/>
                </a:lnTo>
                <a:lnTo>
                  <a:pt x="3015722" y="147286"/>
                </a:lnTo>
                <a:lnTo>
                  <a:pt x="3130018" y="112649"/>
                </a:lnTo>
                <a:lnTo>
                  <a:pt x="3243551" y="75688"/>
                </a:lnTo>
                <a:lnTo>
                  <a:pt x="3356992" y="38197"/>
                </a:lnTo>
                <a:lnTo>
                  <a:pt x="3470310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 useBgFill="1">
        <p:nvSpPr>
          <p:cNvPr id="14" name="Freeform: Shape 13">
            <a:extLst>
              <a:ext uri="{FF2B5EF4-FFF2-40B4-BE49-F238E27FC236}">
                <a16:creationId xmlns:a16="http://schemas.microsoft.com/office/drawing/2014/main" id="{6A681326-1C9D-44A3-A627-3871BDAE412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1" y="1762067"/>
            <a:ext cx="12192417" cy="5095933"/>
          </a:xfrm>
          <a:custGeom>
            <a:avLst/>
            <a:gdLst>
              <a:gd name="connsiteX0" fmla="*/ 0 w 12192417"/>
              <a:gd name="connsiteY0" fmla="*/ 0 h 5095933"/>
              <a:gd name="connsiteX1" fmla="*/ 71931 w 12192417"/>
              <a:gd name="connsiteY1" fmla="*/ 12261 h 5095933"/>
              <a:gd name="connsiteX2" fmla="*/ 282848 w 12192417"/>
              <a:gd name="connsiteY2" fmla="*/ 48343 h 5095933"/>
              <a:gd name="connsiteX3" fmla="*/ 436463 w 12192417"/>
              <a:gd name="connsiteY3" fmla="*/ 73565 h 5095933"/>
              <a:gd name="connsiteX4" fmla="*/ 619338 w 12192417"/>
              <a:gd name="connsiteY4" fmla="*/ 100188 h 5095933"/>
              <a:gd name="connsiteX5" fmla="*/ 836350 w 12192417"/>
              <a:gd name="connsiteY5" fmla="*/ 132066 h 5095933"/>
              <a:gd name="connsiteX6" fmla="*/ 1076527 w 12192417"/>
              <a:gd name="connsiteY6" fmla="*/ 165696 h 5095933"/>
              <a:gd name="connsiteX7" fmla="*/ 1347183 w 12192417"/>
              <a:gd name="connsiteY7" fmla="*/ 201077 h 5095933"/>
              <a:gd name="connsiteX8" fmla="*/ 1642222 w 12192417"/>
              <a:gd name="connsiteY8" fmla="*/ 238560 h 5095933"/>
              <a:gd name="connsiteX9" fmla="*/ 1962863 w 12192417"/>
              <a:gd name="connsiteY9" fmla="*/ 276043 h 5095933"/>
              <a:gd name="connsiteX10" fmla="*/ 2304231 w 12192417"/>
              <a:gd name="connsiteY10" fmla="*/ 314227 h 5095933"/>
              <a:gd name="connsiteX11" fmla="*/ 2672420 w 12192417"/>
              <a:gd name="connsiteY11" fmla="*/ 349608 h 5095933"/>
              <a:gd name="connsiteX12" fmla="*/ 3057677 w 12192417"/>
              <a:gd name="connsiteY12" fmla="*/ 383588 h 5095933"/>
              <a:gd name="connsiteX13" fmla="*/ 3464880 w 12192417"/>
              <a:gd name="connsiteY13" fmla="*/ 414415 h 5095933"/>
              <a:gd name="connsiteX14" fmla="*/ 3889151 w 12192417"/>
              <a:gd name="connsiteY14" fmla="*/ 443841 h 5095933"/>
              <a:gd name="connsiteX15" fmla="*/ 4331709 w 12192417"/>
              <a:gd name="connsiteY15" fmla="*/ 471515 h 5095933"/>
              <a:gd name="connsiteX16" fmla="*/ 4558475 w 12192417"/>
              <a:gd name="connsiteY16" fmla="*/ 481324 h 5095933"/>
              <a:gd name="connsiteX17" fmla="*/ 4790117 w 12192417"/>
              <a:gd name="connsiteY17" fmla="*/ 492183 h 5095933"/>
              <a:gd name="connsiteX18" fmla="*/ 5025417 w 12192417"/>
              <a:gd name="connsiteY18" fmla="*/ 502342 h 5095933"/>
              <a:gd name="connsiteX19" fmla="*/ 5261936 w 12192417"/>
              <a:gd name="connsiteY19" fmla="*/ 508998 h 5095933"/>
              <a:gd name="connsiteX20" fmla="*/ 5503331 w 12192417"/>
              <a:gd name="connsiteY20" fmla="*/ 514953 h 5095933"/>
              <a:gd name="connsiteX21" fmla="*/ 5747166 w 12192417"/>
              <a:gd name="connsiteY21" fmla="*/ 521259 h 5095933"/>
              <a:gd name="connsiteX22" fmla="*/ 5995876 w 12192417"/>
              <a:gd name="connsiteY22" fmla="*/ 525463 h 5095933"/>
              <a:gd name="connsiteX23" fmla="*/ 6247025 w 12192417"/>
              <a:gd name="connsiteY23" fmla="*/ 525463 h 5095933"/>
              <a:gd name="connsiteX24" fmla="*/ 6500612 w 12192417"/>
              <a:gd name="connsiteY24" fmla="*/ 527565 h 5095933"/>
              <a:gd name="connsiteX25" fmla="*/ 6756638 w 12192417"/>
              <a:gd name="connsiteY25" fmla="*/ 525463 h 5095933"/>
              <a:gd name="connsiteX26" fmla="*/ 7016321 w 12192417"/>
              <a:gd name="connsiteY26" fmla="*/ 521259 h 5095933"/>
              <a:gd name="connsiteX27" fmla="*/ 7276004 w 12192417"/>
              <a:gd name="connsiteY27" fmla="*/ 517406 h 5095933"/>
              <a:gd name="connsiteX28" fmla="*/ 7539344 w 12192417"/>
              <a:gd name="connsiteY28" fmla="*/ 508998 h 5095933"/>
              <a:gd name="connsiteX29" fmla="*/ 7805123 w 12192417"/>
              <a:gd name="connsiteY29" fmla="*/ 500241 h 5095933"/>
              <a:gd name="connsiteX30" fmla="*/ 8070902 w 12192417"/>
              <a:gd name="connsiteY30" fmla="*/ 490082 h 5095933"/>
              <a:gd name="connsiteX31" fmla="*/ 8339120 w 12192417"/>
              <a:gd name="connsiteY31" fmla="*/ 475719 h 5095933"/>
              <a:gd name="connsiteX32" fmla="*/ 8609775 w 12192417"/>
              <a:gd name="connsiteY32" fmla="*/ 458554 h 5095933"/>
              <a:gd name="connsiteX33" fmla="*/ 8881650 w 12192417"/>
              <a:gd name="connsiteY33" fmla="*/ 442089 h 5095933"/>
              <a:gd name="connsiteX34" fmla="*/ 9153525 w 12192417"/>
              <a:gd name="connsiteY34" fmla="*/ 421071 h 5095933"/>
              <a:gd name="connsiteX35" fmla="*/ 9429057 w 12192417"/>
              <a:gd name="connsiteY35" fmla="*/ 395849 h 5095933"/>
              <a:gd name="connsiteX36" fmla="*/ 9700932 w 12192417"/>
              <a:gd name="connsiteY36" fmla="*/ 370626 h 5095933"/>
              <a:gd name="connsiteX37" fmla="*/ 9977683 w 12192417"/>
              <a:gd name="connsiteY37" fmla="*/ 341551 h 5095933"/>
              <a:gd name="connsiteX38" fmla="*/ 10255654 w 12192417"/>
              <a:gd name="connsiteY38" fmla="*/ 309673 h 5095933"/>
              <a:gd name="connsiteX39" fmla="*/ 10529967 w 12192417"/>
              <a:gd name="connsiteY39" fmla="*/ 276043 h 5095933"/>
              <a:gd name="connsiteX40" fmla="*/ 10807938 w 12192417"/>
              <a:gd name="connsiteY40" fmla="*/ 236809 h 5095933"/>
              <a:gd name="connsiteX41" fmla="*/ 11084689 w 12192417"/>
              <a:gd name="connsiteY41" fmla="*/ 194772 h 5095933"/>
              <a:gd name="connsiteX42" fmla="*/ 11362660 w 12192417"/>
              <a:gd name="connsiteY42" fmla="*/ 153085 h 5095933"/>
              <a:gd name="connsiteX43" fmla="*/ 11639411 w 12192417"/>
              <a:gd name="connsiteY43" fmla="*/ 104392 h 5095933"/>
              <a:gd name="connsiteX44" fmla="*/ 11914944 w 12192417"/>
              <a:gd name="connsiteY44" fmla="*/ 54648 h 5095933"/>
              <a:gd name="connsiteX45" fmla="*/ 12191695 w 12192417"/>
              <a:gd name="connsiteY45" fmla="*/ 2452 h 5095933"/>
              <a:gd name="connsiteX46" fmla="*/ 12191695 w 12192417"/>
              <a:gd name="connsiteY46" fmla="*/ 2162231 h 5095933"/>
              <a:gd name="connsiteX47" fmla="*/ 12192417 w 12192417"/>
              <a:gd name="connsiteY47" fmla="*/ 2162231 h 5095933"/>
              <a:gd name="connsiteX48" fmla="*/ 12192417 w 12192417"/>
              <a:gd name="connsiteY48" fmla="*/ 5095933 h 5095933"/>
              <a:gd name="connsiteX49" fmla="*/ 0 w 12192417"/>
              <a:gd name="connsiteY49" fmla="*/ 5095933 h 5095933"/>
              <a:gd name="connsiteX50" fmla="*/ 0 w 12192417"/>
              <a:gd name="connsiteY50" fmla="*/ 2791958 h 5095933"/>
              <a:gd name="connsiteX51" fmla="*/ 0 w 12192417"/>
              <a:gd name="connsiteY51" fmla="*/ 2162231 h 5095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12192417" h="5095933">
                <a:moveTo>
                  <a:pt x="0" y="0"/>
                </a:moveTo>
                <a:lnTo>
                  <a:pt x="71931" y="12261"/>
                </a:lnTo>
                <a:lnTo>
                  <a:pt x="282848" y="48343"/>
                </a:lnTo>
                <a:lnTo>
                  <a:pt x="436463" y="73565"/>
                </a:lnTo>
                <a:lnTo>
                  <a:pt x="619338" y="100188"/>
                </a:lnTo>
                <a:lnTo>
                  <a:pt x="836350" y="132066"/>
                </a:lnTo>
                <a:lnTo>
                  <a:pt x="1076527" y="165696"/>
                </a:lnTo>
                <a:lnTo>
                  <a:pt x="1347183" y="201077"/>
                </a:lnTo>
                <a:lnTo>
                  <a:pt x="1642222" y="238560"/>
                </a:lnTo>
                <a:lnTo>
                  <a:pt x="1962863" y="276043"/>
                </a:lnTo>
                <a:lnTo>
                  <a:pt x="2304231" y="314227"/>
                </a:lnTo>
                <a:lnTo>
                  <a:pt x="2672420" y="349608"/>
                </a:lnTo>
                <a:lnTo>
                  <a:pt x="3057677" y="383588"/>
                </a:lnTo>
                <a:lnTo>
                  <a:pt x="3464880" y="414415"/>
                </a:lnTo>
                <a:lnTo>
                  <a:pt x="3889151" y="443841"/>
                </a:lnTo>
                <a:lnTo>
                  <a:pt x="4331709" y="471515"/>
                </a:lnTo>
                <a:lnTo>
                  <a:pt x="4558475" y="481324"/>
                </a:lnTo>
                <a:lnTo>
                  <a:pt x="4790117" y="492183"/>
                </a:lnTo>
                <a:lnTo>
                  <a:pt x="5025417" y="502342"/>
                </a:lnTo>
                <a:lnTo>
                  <a:pt x="5261936" y="508998"/>
                </a:lnTo>
                <a:lnTo>
                  <a:pt x="5503331" y="514953"/>
                </a:lnTo>
                <a:lnTo>
                  <a:pt x="5747166" y="521259"/>
                </a:lnTo>
                <a:lnTo>
                  <a:pt x="5995876" y="525463"/>
                </a:lnTo>
                <a:lnTo>
                  <a:pt x="6247025" y="525463"/>
                </a:lnTo>
                <a:lnTo>
                  <a:pt x="6500612" y="527565"/>
                </a:lnTo>
                <a:lnTo>
                  <a:pt x="6756638" y="525463"/>
                </a:lnTo>
                <a:lnTo>
                  <a:pt x="7016321" y="521259"/>
                </a:lnTo>
                <a:lnTo>
                  <a:pt x="7276004" y="517406"/>
                </a:lnTo>
                <a:lnTo>
                  <a:pt x="7539344" y="508998"/>
                </a:lnTo>
                <a:lnTo>
                  <a:pt x="7805123" y="500241"/>
                </a:lnTo>
                <a:lnTo>
                  <a:pt x="8070902" y="490082"/>
                </a:lnTo>
                <a:lnTo>
                  <a:pt x="8339120" y="475719"/>
                </a:lnTo>
                <a:lnTo>
                  <a:pt x="8609775" y="458554"/>
                </a:lnTo>
                <a:lnTo>
                  <a:pt x="8881650" y="442089"/>
                </a:lnTo>
                <a:lnTo>
                  <a:pt x="9153525" y="421071"/>
                </a:lnTo>
                <a:lnTo>
                  <a:pt x="9429057" y="395849"/>
                </a:lnTo>
                <a:lnTo>
                  <a:pt x="9700932" y="370626"/>
                </a:lnTo>
                <a:lnTo>
                  <a:pt x="9977683" y="341551"/>
                </a:lnTo>
                <a:lnTo>
                  <a:pt x="10255654" y="309673"/>
                </a:lnTo>
                <a:lnTo>
                  <a:pt x="10529967" y="276043"/>
                </a:lnTo>
                <a:lnTo>
                  <a:pt x="10807938" y="236809"/>
                </a:lnTo>
                <a:lnTo>
                  <a:pt x="11084689" y="194772"/>
                </a:lnTo>
                <a:lnTo>
                  <a:pt x="11362660" y="153085"/>
                </a:lnTo>
                <a:lnTo>
                  <a:pt x="11639411" y="104392"/>
                </a:lnTo>
                <a:lnTo>
                  <a:pt x="11914944" y="54648"/>
                </a:lnTo>
                <a:lnTo>
                  <a:pt x="12191695" y="2452"/>
                </a:lnTo>
                <a:lnTo>
                  <a:pt x="12191695" y="2162231"/>
                </a:lnTo>
                <a:lnTo>
                  <a:pt x="12192417" y="2162231"/>
                </a:lnTo>
                <a:lnTo>
                  <a:pt x="12192417" y="5095933"/>
                </a:lnTo>
                <a:lnTo>
                  <a:pt x="0" y="5095933"/>
                </a:lnTo>
                <a:lnTo>
                  <a:pt x="0" y="2791958"/>
                </a:lnTo>
                <a:lnTo>
                  <a:pt x="0" y="2162231"/>
                </a:lnTo>
                <a:close/>
              </a:path>
            </a:pathLst>
          </a:custGeom>
          <a:ln>
            <a:noFill/>
          </a:ln>
        </p:spPr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1F0BF8-E919-43D4-B3B5-9ED571692D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3312" y="452718"/>
            <a:ext cx="8947522" cy="1400530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ru-RU" sz="2900" b="1">
                <a:solidFill>
                  <a:srgbClr val="FFFFFF"/>
                </a:solidFill>
              </a:rPr>
              <a:t>Отреагируйте на эти фразы</a:t>
            </a:r>
            <a:r>
              <a:rPr lang="ru-RU" sz="2900">
                <a:solidFill>
                  <a:srgbClr val="FFFFFF"/>
                </a:solidFill>
              </a:rPr>
              <a:t/>
            </a:r>
            <a:br>
              <a:rPr lang="ru-RU" sz="2900">
                <a:solidFill>
                  <a:srgbClr val="FFFFFF"/>
                </a:solidFill>
              </a:rPr>
            </a:br>
            <a:r>
              <a:rPr lang="ru-RU" sz="2900" b="1" u="sng">
                <a:solidFill>
                  <a:srgbClr val="FFFFFF"/>
                </a:solidFill>
              </a:rPr>
              <a:t>из позиции ведущего восстановительных программ</a:t>
            </a:r>
            <a:endParaRPr lang="ru-RU" sz="2900">
              <a:solidFill>
                <a:srgbClr val="FFFFFF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024AA27-FF02-4B39-A1EB-379D05BF58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2763520"/>
            <a:ext cx="8946541" cy="348487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Обидчик: медиатору на предварительной встрече: </a:t>
            </a:r>
          </a:p>
          <a:p>
            <a:pPr marL="0" indent="0">
              <a:buNone/>
            </a:pPr>
            <a:r>
              <a:rPr lang="ru-RU" b="1" dirty="0"/>
              <a:t>«Ну и что, что я отнял у нее телефон на улице, у нее родители богатые, еще купят».</a:t>
            </a:r>
          </a:p>
        </p:txBody>
      </p:sp>
    </p:spTree>
    <p:extLst>
      <p:ext uri="{BB962C8B-B14F-4D97-AF65-F5344CB8AC3E}">
        <p14:creationId xmlns:p14="http://schemas.microsoft.com/office/powerpoint/2010/main" val="198884084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74CD14DB-BB81-479F-A1FC-1C75640E9F8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89000"/>
                </a:schemeClr>
              </a:gs>
              <a:gs pos="23000">
                <a:schemeClr val="accent1">
                  <a:lumMod val="89000"/>
                </a:schemeClr>
              </a:gs>
              <a:gs pos="69000">
                <a:schemeClr val="accent1">
                  <a:lumMod val="75000"/>
                </a:schemeClr>
              </a:gs>
              <a:gs pos="97000">
                <a:schemeClr val="accent1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943A91B-7CA7-4592-A975-73B1BF8C4C7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Freeform 7">
            <a:extLst>
              <a:ext uri="{FF2B5EF4-FFF2-40B4-BE49-F238E27FC236}">
                <a16:creationId xmlns:a16="http://schemas.microsoft.com/office/drawing/2014/main" id="{EC471314-E46A-414B-8D91-74880E84F18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19939" y="1460230"/>
            <a:ext cx="3472060" cy="825932"/>
          </a:xfrm>
          <a:custGeom>
            <a:avLst/>
            <a:gdLst>
              <a:gd name="connsiteX0" fmla="*/ 3470310 w 3472060"/>
              <a:gd name="connsiteY0" fmla="*/ 0 h 825932"/>
              <a:gd name="connsiteX1" fmla="*/ 3472060 w 3472060"/>
              <a:gd name="connsiteY1" fmla="*/ 12850 h 825932"/>
              <a:gd name="connsiteX2" fmla="*/ 3472060 w 3472060"/>
              <a:gd name="connsiteY2" fmla="*/ 480529 h 825932"/>
              <a:gd name="connsiteX3" fmla="*/ 3363699 w 3472060"/>
              <a:gd name="connsiteY3" fmla="*/ 498471 h 825932"/>
              <a:gd name="connsiteX4" fmla="*/ 42060 w 3472060"/>
              <a:gd name="connsiteY4" fmla="*/ 824486 h 825932"/>
              <a:gd name="connsiteX5" fmla="*/ 0 w 3472060"/>
              <a:gd name="connsiteY5" fmla="*/ 758452 h 825932"/>
              <a:gd name="connsiteX6" fmla="*/ 188014 w 3472060"/>
              <a:gd name="connsiteY6" fmla="*/ 735602 h 825932"/>
              <a:gd name="connsiteX7" fmla="*/ 284087 w 3472060"/>
              <a:gd name="connsiteY7" fmla="*/ 722590 h 825932"/>
              <a:gd name="connsiteX8" fmla="*/ 382288 w 3472060"/>
              <a:gd name="connsiteY8" fmla="*/ 709392 h 825932"/>
              <a:gd name="connsiteX9" fmla="*/ 481858 w 3472060"/>
              <a:gd name="connsiteY9" fmla="*/ 695774 h 825932"/>
              <a:gd name="connsiteX10" fmla="*/ 581897 w 3472060"/>
              <a:gd name="connsiteY10" fmla="*/ 680711 h 825932"/>
              <a:gd name="connsiteX11" fmla="*/ 683670 w 3472060"/>
              <a:gd name="connsiteY11" fmla="*/ 665256 h 825932"/>
              <a:gd name="connsiteX12" fmla="*/ 787206 w 3472060"/>
              <a:gd name="connsiteY12" fmla="*/ 649587 h 825932"/>
              <a:gd name="connsiteX13" fmla="*/ 892019 w 3472060"/>
              <a:gd name="connsiteY13" fmla="*/ 632968 h 825932"/>
              <a:gd name="connsiteX14" fmla="*/ 997620 w 3472060"/>
              <a:gd name="connsiteY14" fmla="*/ 614667 h 825932"/>
              <a:gd name="connsiteX15" fmla="*/ 1104727 w 3472060"/>
              <a:gd name="connsiteY15" fmla="*/ 596741 h 825932"/>
              <a:gd name="connsiteX16" fmla="*/ 1212669 w 3472060"/>
              <a:gd name="connsiteY16" fmla="*/ 577397 h 825932"/>
              <a:gd name="connsiteX17" fmla="*/ 1321506 w 3472060"/>
              <a:gd name="connsiteY17" fmla="*/ 556988 h 825932"/>
              <a:gd name="connsiteX18" fmla="*/ 1430709 w 3472060"/>
              <a:gd name="connsiteY18" fmla="*/ 536607 h 825932"/>
              <a:gd name="connsiteX19" fmla="*/ 1541050 w 3472060"/>
              <a:gd name="connsiteY19" fmla="*/ 514481 h 825932"/>
              <a:gd name="connsiteX20" fmla="*/ 1652805 w 3472060"/>
              <a:gd name="connsiteY20" fmla="*/ 492202 h 825932"/>
              <a:gd name="connsiteX21" fmla="*/ 1763708 w 3472060"/>
              <a:gd name="connsiteY21" fmla="*/ 469161 h 825932"/>
              <a:gd name="connsiteX22" fmla="*/ 1875795 w 3472060"/>
              <a:gd name="connsiteY22" fmla="*/ 444641 h 825932"/>
              <a:gd name="connsiteX23" fmla="*/ 1989128 w 3472060"/>
              <a:gd name="connsiteY23" fmla="*/ 418995 h 825932"/>
              <a:gd name="connsiteX24" fmla="*/ 2102476 w 3472060"/>
              <a:gd name="connsiteY24" fmla="*/ 393438 h 825932"/>
              <a:gd name="connsiteX25" fmla="*/ 2215549 w 3472060"/>
              <a:gd name="connsiteY25" fmla="*/ 366291 h 825932"/>
              <a:gd name="connsiteX26" fmla="*/ 2330490 w 3472060"/>
              <a:gd name="connsiteY26" fmla="*/ 337455 h 825932"/>
              <a:gd name="connsiteX27" fmla="*/ 2443333 w 3472060"/>
              <a:gd name="connsiteY27" fmla="*/ 308983 h 825932"/>
              <a:gd name="connsiteX28" fmla="*/ 2558014 w 3472060"/>
              <a:gd name="connsiteY28" fmla="*/ 278646 h 825932"/>
              <a:gd name="connsiteX29" fmla="*/ 2673621 w 3472060"/>
              <a:gd name="connsiteY29" fmla="*/ 247421 h 825932"/>
              <a:gd name="connsiteX30" fmla="*/ 2787008 w 3472060"/>
              <a:gd name="connsiteY30" fmla="*/ 215853 h 825932"/>
              <a:gd name="connsiteX31" fmla="*/ 2901442 w 3472060"/>
              <a:gd name="connsiteY31" fmla="*/ 182011 h 825932"/>
              <a:gd name="connsiteX32" fmla="*/ 3015722 w 3472060"/>
              <a:gd name="connsiteY32" fmla="*/ 147286 h 825932"/>
              <a:gd name="connsiteX33" fmla="*/ 3130018 w 3472060"/>
              <a:gd name="connsiteY33" fmla="*/ 112649 h 825932"/>
              <a:gd name="connsiteX34" fmla="*/ 3243551 w 3472060"/>
              <a:gd name="connsiteY34" fmla="*/ 75688 h 825932"/>
              <a:gd name="connsiteX35" fmla="*/ 3356992 w 3472060"/>
              <a:gd name="connsiteY35" fmla="*/ 38197 h 825932"/>
              <a:gd name="connsiteX36" fmla="*/ 3470310 w 3472060"/>
              <a:gd name="connsiteY36" fmla="*/ 0 h 825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472060" h="825932">
                <a:moveTo>
                  <a:pt x="3470310" y="0"/>
                </a:moveTo>
                <a:lnTo>
                  <a:pt x="3472060" y="12850"/>
                </a:lnTo>
                <a:lnTo>
                  <a:pt x="3472060" y="480529"/>
                </a:lnTo>
                <a:lnTo>
                  <a:pt x="3363699" y="498471"/>
                </a:lnTo>
                <a:cubicBezTo>
                  <a:pt x="2435623" y="645518"/>
                  <a:pt x="603076" y="844866"/>
                  <a:pt x="42060" y="824486"/>
                </a:cubicBezTo>
                <a:cubicBezTo>
                  <a:pt x="28151" y="802425"/>
                  <a:pt x="13909" y="780513"/>
                  <a:pt x="0" y="758452"/>
                </a:cubicBezTo>
                <a:lnTo>
                  <a:pt x="188014" y="735602"/>
                </a:lnTo>
                <a:lnTo>
                  <a:pt x="284087" y="722590"/>
                </a:lnTo>
                <a:lnTo>
                  <a:pt x="382288" y="709392"/>
                </a:lnTo>
                <a:lnTo>
                  <a:pt x="481858" y="695774"/>
                </a:lnTo>
                <a:lnTo>
                  <a:pt x="581897" y="680711"/>
                </a:lnTo>
                <a:lnTo>
                  <a:pt x="683670" y="665256"/>
                </a:lnTo>
                <a:lnTo>
                  <a:pt x="787206" y="649587"/>
                </a:lnTo>
                <a:lnTo>
                  <a:pt x="892019" y="632968"/>
                </a:lnTo>
                <a:lnTo>
                  <a:pt x="997620" y="614667"/>
                </a:lnTo>
                <a:lnTo>
                  <a:pt x="1104727" y="596741"/>
                </a:lnTo>
                <a:lnTo>
                  <a:pt x="1212669" y="577397"/>
                </a:lnTo>
                <a:lnTo>
                  <a:pt x="1321506" y="556988"/>
                </a:lnTo>
                <a:lnTo>
                  <a:pt x="1430709" y="536607"/>
                </a:lnTo>
                <a:lnTo>
                  <a:pt x="1541050" y="514481"/>
                </a:lnTo>
                <a:lnTo>
                  <a:pt x="1652805" y="492202"/>
                </a:lnTo>
                <a:lnTo>
                  <a:pt x="1763708" y="469161"/>
                </a:lnTo>
                <a:lnTo>
                  <a:pt x="1875795" y="444641"/>
                </a:lnTo>
                <a:lnTo>
                  <a:pt x="1989128" y="418995"/>
                </a:lnTo>
                <a:lnTo>
                  <a:pt x="2102476" y="393438"/>
                </a:lnTo>
                <a:lnTo>
                  <a:pt x="2215549" y="366291"/>
                </a:lnTo>
                <a:lnTo>
                  <a:pt x="2330490" y="337455"/>
                </a:lnTo>
                <a:lnTo>
                  <a:pt x="2443333" y="308983"/>
                </a:lnTo>
                <a:lnTo>
                  <a:pt x="2558014" y="278646"/>
                </a:lnTo>
                <a:lnTo>
                  <a:pt x="2673621" y="247421"/>
                </a:lnTo>
                <a:lnTo>
                  <a:pt x="2787008" y="215853"/>
                </a:lnTo>
                <a:lnTo>
                  <a:pt x="2901442" y="182011"/>
                </a:lnTo>
                <a:lnTo>
                  <a:pt x="3015722" y="147286"/>
                </a:lnTo>
                <a:lnTo>
                  <a:pt x="3130018" y="112649"/>
                </a:lnTo>
                <a:lnTo>
                  <a:pt x="3243551" y="75688"/>
                </a:lnTo>
                <a:lnTo>
                  <a:pt x="3356992" y="38197"/>
                </a:lnTo>
                <a:lnTo>
                  <a:pt x="3470310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 useBgFill="1">
        <p:nvSpPr>
          <p:cNvPr id="14" name="Freeform: Shape 13">
            <a:extLst>
              <a:ext uri="{FF2B5EF4-FFF2-40B4-BE49-F238E27FC236}">
                <a16:creationId xmlns:a16="http://schemas.microsoft.com/office/drawing/2014/main" id="{6A681326-1C9D-44A3-A627-3871BDAE412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1" y="1762067"/>
            <a:ext cx="12192417" cy="5095933"/>
          </a:xfrm>
          <a:custGeom>
            <a:avLst/>
            <a:gdLst>
              <a:gd name="connsiteX0" fmla="*/ 0 w 12192417"/>
              <a:gd name="connsiteY0" fmla="*/ 0 h 5095933"/>
              <a:gd name="connsiteX1" fmla="*/ 71931 w 12192417"/>
              <a:gd name="connsiteY1" fmla="*/ 12261 h 5095933"/>
              <a:gd name="connsiteX2" fmla="*/ 282848 w 12192417"/>
              <a:gd name="connsiteY2" fmla="*/ 48343 h 5095933"/>
              <a:gd name="connsiteX3" fmla="*/ 436463 w 12192417"/>
              <a:gd name="connsiteY3" fmla="*/ 73565 h 5095933"/>
              <a:gd name="connsiteX4" fmla="*/ 619338 w 12192417"/>
              <a:gd name="connsiteY4" fmla="*/ 100188 h 5095933"/>
              <a:gd name="connsiteX5" fmla="*/ 836350 w 12192417"/>
              <a:gd name="connsiteY5" fmla="*/ 132066 h 5095933"/>
              <a:gd name="connsiteX6" fmla="*/ 1076527 w 12192417"/>
              <a:gd name="connsiteY6" fmla="*/ 165696 h 5095933"/>
              <a:gd name="connsiteX7" fmla="*/ 1347183 w 12192417"/>
              <a:gd name="connsiteY7" fmla="*/ 201077 h 5095933"/>
              <a:gd name="connsiteX8" fmla="*/ 1642222 w 12192417"/>
              <a:gd name="connsiteY8" fmla="*/ 238560 h 5095933"/>
              <a:gd name="connsiteX9" fmla="*/ 1962863 w 12192417"/>
              <a:gd name="connsiteY9" fmla="*/ 276043 h 5095933"/>
              <a:gd name="connsiteX10" fmla="*/ 2304231 w 12192417"/>
              <a:gd name="connsiteY10" fmla="*/ 314227 h 5095933"/>
              <a:gd name="connsiteX11" fmla="*/ 2672420 w 12192417"/>
              <a:gd name="connsiteY11" fmla="*/ 349608 h 5095933"/>
              <a:gd name="connsiteX12" fmla="*/ 3057677 w 12192417"/>
              <a:gd name="connsiteY12" fmla="*/ 383588 h 5095933"/>
              <a:gd name="connsiteX13" fmla="*/ 3464880 w 12192417"/>
              <a:gd name="connsiteY13" fmla="*/ 414415 h 5095933"/>
              <a:gd name="connsiteX14" fmla="*/ 3889151 w 12192417"/>
              <a:gd name="connsiteY14" fmla="*/ 443841 h 5095933"/>
              <a:gd name="connsiteX15" fmla="*/ 4331709 w 12192417"/>
              <a:gd name="connsiteY15" fmla="*/ 471515 h 5095933"/>
              <a:gd name="connsiteX16" fmla="*/ 4558475 w 12192417"/>
              <a:gd name="connsiteY16" fmla="*/ 481324 h 5095933"/>
              <a:gd name="connsiteX17" fmla="*/ 4790117 w 12192417"/>
              <a:gd name="connsiteY17" fmla="*/ 492183 h 5095933"/>
              <a:gd name="connsiteX18" fmla="*/ 5025417 w 12192417"/>
              <a:gd name="connsiteY18" fmla="*/ 502342 h 5095933"/>
              <a:gd name="connsiteX19" fmla="*/ 5261936 w 12192417"/>
              <a:gd name="connsiteY19" fmla="*/ 508998 h 5095933"/>
              <a:gd name="connsiteX20" fmla="*/ 5503331 w 12192417"/>
              <a:gd name="connsiteY20" fmla="*/ 514953 h 5095933"/>
              <a:gd name="connsiteX21" fmla="*/ 5747166 w 12192417"/>
              <a:gd name="connsiteY21" fmla="*/ 521259 h 5095933"/>
              <a:gd name="connsiteX22" fmla="*/ 5995876 w 12192417"/>
              <a:gd name="connsiteY22" fmla="*/ 525463 h 5095933"/>
              <a:gd name="connsiteX23" fmla="*/ 6247025 w 12192417"/>
              <a:gd name="connsiteY23" fmla="*/ 525463 h 5095933"/>
              <a:gd name="connsiteX24" fmla="*/ 6500612 w 12192417"/>
              <a:gd name="connsiteY24" fmla="*/ 527565 h 5095933"/>
              <a:gd name="connsiteX25" fmla="*/ 6756638 w 12192417"/>
              <a:gd name="connsiteY25" fmla="*/ 525463 h 5095933"/>
              <a:gd name="connsiteX26" fmla="*/ 7016321 w 12192417"/>
              <a:gd name="connsiteY26" fmla="*/ 521259 h 5095933"/>
              <a:gd name="connsiteX27" fmla="*/ 7276004 w 12192417"/>
              <a:gd name="connsiteY27" fmla="*/ 517406 h 5095933"/>
              <a:gd name="connsiteX28" fmla="*/ 7539344 w 12192417"/>
              <a:gd name="connsiteY28" fmla="*/ 508998 h 5095933"/>
              <a:gd name="connsiteX29" fmla="*/ 7805123 w 12192417"/>
              <a:gd name="connsiteY29" fmla="*/ 500241 h 5095933"/>
              <a:gd name="connsiteX30" fmla="*/ 8070902 w 12192417"/>
              <a:gd name="connsiteY30" fmla="*/ 490082 h 5095933"/>
              <a:gd name="connsiteX31" fmla="*/ 8339120 w 12192417"/>
              <a:gd name="connsiteY31" fmla="*/ 475719 h 5095933"/>
              <a:gd name="connsiteX32" fmla="*/ 8609775 w 12192417"/>
              <a:gd name="connsiteY32" fmla="*/ 458554 h 5095933"/>
              <a:gd name="connsiteX33" fmla="*/ 8881650 w 12192417"/>
              <a:gd name="connsiteY33" fmla="*/ 442089 h 5095933"/>
              <a:gd name="connsiteX34" fmla="*/ 9153525 w 12192417"/>
              <a:gd name="connsiteY34" fmla="*/ 421071 h 5095933"/>
              <a:gd name="connsiteX35" fmla="*/ 9429057 w 12192417"/>
              <a:gd name="connsiteY35" fmla="*/ 395849 h 5095933"/>
              <a:gd name="connsiteX36" fmla="*/ 9700932 w 12192417"/>
              <a:gd name="connsiteY36" fmla="*/ 370626 h 5095933"/>
              <a:gd name="connsiteX37" fmla="*/ 9977683 w 12192417"/>
              <a:gd name="connsiteY37" fmla="*/ 341551 h 5095933"/>
              <a:gd name="connsiteX38" fmla="*/ 10255654 w 12192417"/>
              <a:gd name="connsiteY38" fmla="*/ 309673 h 5095933"/>
              <a:gd name="connsiteX39" fmla="*/ 10529967 w 12192417"/>
              <a:gd name="connsiteY39" fmla="*/ 276043 h 5095933"/>
              <a:gd name="connsiteX40" fmla="*/ 10807938 w 12192417"/>
              <a:gd name="connsiteY40" fmla="*/ 236809 h 5095933"/>
              <a:gd name="connsiteX41" fmla="*/ 11084689 w 12192417"/>
              <a:gd name="connsiteY41" fmla="*/ 194772 h 5095933"/>
              <a:gd name="connsiteX42" fmla="*/ 11362660 w 12192417"/>
              <a:gd name="connsiteY42" fmla="*/ 153085 h 5095933"/>
              <a:gd name="connsiteX43" fmla="*/ 11639411 w 12192417"/>
              <a:gd name="connsiteY43" fmla="*/ 104392 h 5095933"/>
              <a:gd name="connsiteX44" fmla="*/ 11914944 w 12192417"/>
              <a:gd name="connsiteY44" fmla="*/ 54648 h 5095933"/>
              <a:gd name="connsiteX45" fmla="*/ 12191695 w 12192417"/>
              <a:gd name="connsiteY45" fmla="*/ 2452 h 5095933"/>
              <a:gd name="connsiteX46" fmla="*/ 12191695 w 12192417"/>
              <a:gd name="connsiteY46" fmla="*/ 2162231 h 5095933"/>
              <a:gd name="connsiteX47" fmla="*/ 12192417 w 12192417"/>
              <a:gd name="connsiteY47" fmla="*/ 2162231 h 5095933"/>
              <a:gd name="connsiteX48" fmla="*/ 12192417 w 12192417"/>
              <a:gd name="connsiteY48" fmla="*/ 5095933 h 5095933"/>
              <a:gd name="connsiteX49" fmla="*/ 0 w 12192417"/>
              <a:gd name="connsiteY49" fmla="*/ 5095933 h 5095933"/>
              <a:gd name="connsiteX50" fmla="*/ 0 w 12192417"/>
              <a:gd name="connsiteY50" fmla="*/ 2791958 h 5095933"/>
              <a:gd name="connsiteX51" fmla="*/ 0 w 12192417"/>
              <a:gd name="connsiteY51" fmla="*/ 2162231 h 5095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12192417" h="5095933">
                <a:moveTo>
                  <a:pt x="0" y="0"/>
                </a:moveTo>
                <a:lnTo>
                  <a:pt x="71931" y="12261"/>
                </a:lnTo>
                <a:lnTo>
                  <a:pt x="282848" y="48343"/>
                </a:lnTo>
                <a:lnTo>
                  <a:pt x="436463" y="73565"/>
                </a:lnTo>
                <a:lnTo>
                  <a:pt x="619338" y="100188"/>
                </a:lnTo>
                <a:lnTo>
                  <a:pt x="836350" y="132066"/>
                </a:lnTo>
                <a:lnTo>
                  <a:pt x="1076527" y="165696"/>
                </a:lnTo>
                <a:lnTo>
                  <a:pt x="1347183" y="201077"/>
                </a:lnTo>
                <a:lnTo>
                  <a:pt x="1642222" y="238560"/>
                </a:lnTo>
                <a:lnTo>
                  <a:pt x="1962863" y="276043"/>
                </a:lnTo>
                <a:lnTo>
                  <a:pt x="2304231" y="314227"/>
                </a:lnTo>
                <a:lnTo>
                  <a:pt x="2672420" y="349608"/>
                </a:lnTo>
                <a:lnTo>
                  <a:pt x="3057677" y="383588"/>
                </a:lnTo>
                <a:lnTo>
                  <a:pt x="3464880" y="414415"/>
                </a:lnTo>
                <a:lnTo>
                  <a:pt x="3889151" y="443841"/>
                </a:lnTo>
                <a:lnTo>
                  <a:pt x="4331709" y="471515"/>
                </a:lnTo>
                <a:lnTo>
                  <a:pt x="4558475" y="481324"/>
                </a:lnTo>
                <a:lnTo>
                  <a:pt x="4790117" y="492183"/>
                </a:lnTo>
                <a:lnTo>
                  <a:pt x="5025417" y="502342"/>
                </a:lnTo>
                <a:lnTo>
                  <a:pt x="5261936" y="508998"/>
                </a:lnTo>
                <a:lnTo>
                  <a:pt x="5503331" y="514953"/>
                </a:lnTo>
                <a:lnTo>
                  <a:pt x="5747166" y="521259"/>
                </a:lnTo>
                <a:lnTo>
                  <a:pt x="5995876" y="525463"/>
                </a:lnTo>
                <a:lnTo>
                  <a:pt x="6247025" y="525463"/>
                </a:lnTo>
                <a:lnTo>
                  <a:pt x="6500612" y="527565"/>
                </a:lnTo>
                <a:lnTo>
                  <a:pt x="6756638" y="525463"/>
                </a:lnTo>
                <a:lnTo>
                  <a:pt x="7016321" y="521259"/>
                </a:lnTo>
                <a:lnTo>
                  <a:pt x="7276004" y="517406"/>
                </a:lnTo>
                <a:lnTo>
                  <a:pt x="7539344" y="508998"/>
                </a:lnTo>
                <a:lnTo>
                  <a:pt x="7805123" y="500241"/>
                </a:lnTo>
                <a:lnTo>
                  <a:pt x="8070902" y="490082"/>
                </a:lnTo>
                <a:lnTo>
                  <a:pt x="8339120" y="475719"/>
                </a:lnTo>
                <a:lnTo>
                  <a:pt x="8609775" y="458554"/>
                </a:lnTo>
                <a:lnTo>
                  <a:pt x="8881650" y="442089"/>
                </a:lnTo>
                <a:lnTo>
                  <a:pt x="9153525" y="421071"/>
                </a:lnTo>
                <a:lnTo>
                  <a:pt x="9429057" y="395849"/>
                </a:lnTo>
                <a:lnTo>
                  <a:pt x="9700932" y="370626"/>
                </a:lnTo>
                <a:lnTo>
                  <a:pt x="9977683" y="341551"/>
                </a:lnTo>
                <a:lnTo>
                  <a:pt x="10255654" y="309673"/>
                </a:lnTo>
                <a:lnTo>
                  <a:pt x="10529967" y="276043"/>
                </a:lnTo>
                <a:lnTo>
                  <a:pt x="10807938" y="236809"/>
                </a:lnTo>
                <a:lnTo>
                  <a:pt x="11084689" y="194772"/>
                </a:lnTo>
                <a:lnTo>
                  <a:pt x="11362660" y="153085"/>
                </a:lnTo>
                <a:lnTo>
                  <a:pt x="11639411" y="104392"/>
                </a:lnTo>
                <a:lnTo>
                  <a:pt x="11914944" y="54648"/>
                </a:lnTo>
                <a:lnTo>
                  <a:pt x="12191695" y="2452"/>
                </a:lnTo>
                <a:lnTo>
                  <a:pt x="12191695" y="2162231"/>
                </a:lnTo>
                <a:lnTo>
                  <a:pt x="12192417" y="2162231"/>
                </a:lnTo>
                <a:lnTo>
                  <a:pt x="12192417" y="5095933"/>
                </a:lnTo>
                <a:lnTo>
                  <a:pt x="0" y="5095933"/>
                </a:lnTo>
                <a:lnTo>
                  <a:pt x="0" y="2791958"/>
                </a:lnTo>
                <a:lnTo>
                  <a:pt x="0" y="2162231"/>
                </a:lnTo>
                <a:close/>
              </a:path>
            </a:pathLst>
          </a:custGeom>
          <a:ln>
            <a:noFill/>
          </a:ln>
        </p:spPr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1F0BF8-E919-43D4-B3B5-9ED571692D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3312" y="452718"/>
            <a:ext cx="8947522" cy="1400530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ru-RU" sz="2900" b="1">
                <a:solidFill>
                  <a:srgbClr val="FFFFFF"/>
                </a:solidFill>
              </a:rPr>
              <a:t>Отреагируйте на эти фразы</a:t>
            </a:r>
            <a:r>
              <a:rPr lang="ru-RU" sz="2900">
                <a:solidFill>
                  <a:srgbClr val="FFFFFF"/>
                </a:solidFill>
              </a:rPr>
              <a:t/>
            </a:r>
            <a:br>
              <a:rPr lang="ru-RU" sz="2900">
                <a:solidFill>
                  <a:srgbClr val="FFFFFF"/>
                </a:solidFill>
              </a:rPr>
            </a:br>
            <a:r>
              <a:rPr lang="ru-RU" sz="2900" b="1" u="sng">
                <a:solidFill>
                  <a:srgbClr val="FFFFFF"/>
                </a:solidFill>
              </a:rPr>
              <a:t>из позиции ведущего восстановительных программ</a:t>
            </a:r>
            <a:endParaRPr lang="ru-RU" sz="2900">
              <a:solidFill>
                <a:srgbClr val="FFFFFF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024AA27-FF02-4B39-A1EB-379D05BF58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2763520"/>
            <a:ext cx="8946541" cy="348487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Обидчик медиатору на предварительной встрече:</a:t>
            </a:r>
          </a:p>
          <a:p>
            <a:pPr marL="0" indent="0">
              <a:buNone/>
            </a:pPr>
            <a:r>
              <a:rPr lang="ru-RU" b="1" dirty="0"/>
              <a:t>«Потерпевшие хотят 50 тысяч, а у меня таких денег нет, зачем  мне с ними встречаться?»</a:t>
            </a:r>
          </a:p>
        </p:txBody>
      </p:sp>
    </p:spTree>
    <p:extLst>
      <p:ext uri="{BB962C8B-B14F-4D97-AF65-F5344CB8AC3E}">
        <p14:creationId xmlns:p14="http://schemas.microsoft.com/office/powerpoint/2010/main" val="51830972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74CD14DB-BB81-479F-A1FC-1C75640E9F8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89000"/>
                </a:schemeClr>
              </a:gs>
              <a:gs pos="23000">
                <a:schemeClr val="accent1">
                  <a:lumMod val="89000"/>
                </a:schemeClr>
              </a:gs>
              <a:gs pos="69000">
                <a:schemeClr val="accent1">
                  <a:lumMod val="75000"/>
                </a:schemeClr>
              </a:gs>
              <a:gs pos="97000">
                <a:schemeClr val="accent1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943A91B-7CA7-4592-A975-73B1BF8C4C7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Freeform 7">
            <a:extLst>
              <a:ext uri="{FF2B5EF4-FFF2-40B4-BE49-F238E27FC236}">
                <a16:creationId xmlns:a16="http://schemas.microsoft.com/office/drawing/2014/main" id="{EC471314-E46A-414B-8D91-74880E84F18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19939" y="1460230"/>
            <a:ext cx="3472060" cy="825932"/>
          </a:xfrm>
          <a:custGeom>
            <a:avLst/>
            <a:gdLst>
              <a:gd name="connsiteX0" fmla="*/ 3470310 w 3472060"/>
              <a:gd name="connsiteY0" fmla="*/ 0 h 825932"/>
              <a:gd name="connsiteX1" fmla="*/ 3472060 w 3472060"/>
              <a:gd name="connsiteY1" fmla="*/ 12850 h 825932"/>
              <a:gd name="connsiteX2" fmla="*/ 3472060 w 3472060"/>
              <a:gd name="connsiteY2" fmla="*/ 480529 h 825932"/>
              <a:gd name="connsiteX3" fmla="*/ 3363699 w 3472060"/>
              <a:gd name="connsiteY3" fmla="*/ 498471 h 825932"/>
              <a:gd name="connsiteX4" fmla="*/ 42060 w 3472060"/>
              <a:gd name="connsiteY4" fmla="*/ 824486 h 825932"/>
              <a:gd name="connsiteX5" fmla="*/ 0 w 3472060"/>
              <a:gd name="connsiteY5" fmla="*/ 758452 h 825932"/>
              <a:gd name="connsiteX6" fmla="*/ 188014 w 3472060"/>
              <a:gd name="connsiteY6" fmla="*/ 735602 h 825932"/>
              <a:gd name="connsiteX7" fmla="*/ 284087 w 3472060"/>
              <a:gd name="connsiteY7" fmla="*/ 722590 h 825932"/>
              <a:gd name="connsiteX8" fmla="*/ 382288 w 3472060"/>
              <a:gd name="connsiteY8" fmla="*/ 709392 h 825932"/>
              <a:gd name="connsiteX9" fmla="*/ 481858 w 3472060"/>
              <a:gd name="connsiteY9" fmla="*/ 695774 h 825932"/>
              <a:gd name="connsiteX10" fmla="*/ 581897 w 3472060"/>
              <a:gd name="connsiteY10" fmla="*/ 680711 h 825932"/>
              <a:gd name="connsiteX11" fmla="*/ 683670 w 3472060"/>
              <a:gd name="connsiteY11" fmla="*/ 665256 h 825932"/>
              <a:gd name="connsiteX12" fmla="*/ 787206 w 3472060"/>
              <a:gd name="connsiteY12" fmla="*/ 649587 h 825932"/>
              <a:gd name="connsiteX13" fmla="*/ 892019 w 3472060"/>
              <a:gd name="connsiteY13" fmla="*/ 632968 h 825932"/>
              <a:gd name="connsiteX14" fmla="*/ 997620 w 3472060"/>
              <a:gd name="connsiteY14" fmla="*/ 614667 h 825932"/>
              <a:gd name="connsiteX15" fmla="*/ 1104727 w 3472060"/>
              <a:gd name="connsiteY15" fmla="*/ 596741 h 825932"/>
              <a:gd name="connsiteX16" fmla="*/ 1212669 w 3472060"/>
              <a:gd name="connsiteY16" fmla="*/ 577397 h 825932"/>
              <a:gd name="connsiteX17" fmla="*/ 1321506 w 3472060"/>
              <a:gd name="connsiteY17" fmla="*/ 556988 h 825932"/>
              <a:gd name="connsiteX18" fmla="*/ 1430709 w 3472060"/>
              <a:gd name="connsiteY18" fmla="*/ 536607 h 825932"/>
              <a:gd name="connsiteX19" fmla="*/ 1541050 w 3472060"/>
              <a:gd name="connsiteY19" fmla="*/ 514481 h 825932"/>
              <a:gd name="connsiteX20" fmla="*/ 1652805 w 3472060"/>
              <a:gd name="connsiteY20" fmla="*/ 492202 h 825932"/>
              <a:gd name="connsiteX21" fmla="*/ 1763708 w 3472060"/>
              <a:gd name="connsiteY21" fmla="*/ 469161 h 825932"/>
              <a:gd name="connsiteX22" fmla="*/ 1875795 w 3472060"/>
              <a:gd name="connsiteY22" fmla="*/ 444641 h 825932"/>
              <a:gd name="connsiteX23" fmla="*/ 1989128 w 3472060"/>
              <a:gd name="connsiteY23" fmla="*/ 418995 h 825932"/>
              <a:gd name="connsiteX24" fmla="*/ 2102476 w 3472060"/>
              <a:gd name="connsiteY24" fmla="*/ 393438 h 825932"/>
              <a:gd name="connsiteX25" fmla="*/ 2215549 w 3472060"/>
              <a:gd name="connsiteY25" fmla="*/ 366291 h 825932"/>
              <a:gd name="connsiteX26" fmla="*/ 2330490 w 3472060"/>
              <a:gd name="connsiteY26" fmla="*/ 337455 h 825932"/>
              <a:gd name="connsiteX27" fmla="*/ 2443333 w 3472060"/>
              <a:gd name="connsiteY27" fmla="*/ 308983 h 825932"/>
              <a:gd name="connsiteX28" fmla="*/ 2558014 w 3472060"/>
              <a:gd name="connsiteY28" fmla="*/ 278646 h 825932"/>
              <a:gd name="connsiteX29" fmla="*/ 2673621 w 3472060"/>
              <a:gd name="connsiteY29" fmla="*/ 247421 h 825932"/>
              <a:gd name="connsiteX30" fmla="*/ 2787008 w 3472060"/>
              <a:gd name="connsiteY30" fmla="*/ 215853 h 825932"/>
              <a:gd name="connsiteX31" fmla="*/ 2901442 w 3472060"/>
              <a:gd name="connsiteY31" fmla="*/ 182011 h 825932"/>
              <a:gd name="connsiteX32" fmla="*/ 3015722 w 3472060"/>
              <a:gd name="connsiteY32" fmla="*/ 147286 h 825932"/>
              <a:gd name="connsiteX33" fmla="*/ 3130018 w 3472060"/>
              <a:gd name="connsiteY33" fmla="*/ 112649 h 825932"/>
              <a:gd name="connsiteX34" fmla="*/ 3243551 w 3472060"/>
              <a:gd name="connsiteY34" fmla="*/ 75688 h 825932"/>
              <a:gd name="connsiteX35" fmla="*/ 3356992 w 3472060"/>
              <a:gd name="connsiteY35" fmla="*/ 38197 h 825932"/>
              <a:gd name="connsiteX36" fmla="*/ 3470310 w 3472060"/>
              <a:gd name="connsiteY36" fmla="*/ 0 h 825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472060" h="825932">
                <a:moveTo>
                  <a:pt x="3470310" y="0"/>
                </a:moveTo>
                <a:lnTo>
                  <a:pt x="3472060" y="12850"/>
                </a:lnTo>
                <a:lnTo>
                  <a:pt x="3472060" y="480529"/>
                </a:lnTo>
                <a:lnTo>
                  <a:pt x="3363699" y="498471"/>
                </a:lnTo>
                <a:cubicBezTo>
                  <a:pt x="2435623" y="645518"/>
                  <a:pt x="603076" y="844866"/>
                  <a:pt x="42060" y="824486"/>
                </a:cubicBezTo>
                <a:cubicBezTo>
                  <a:pt x="28151" y="802425"/>
                  <a:pt x="13909" y="780513"/>
                  <a:pt x="0" y="758452"/>
                </a:cubicBezTo>
                <a:lnTo>
                  <a:pt x="188014" y="735602"/>
                </a:lnTo>
                <a:lnTo>
                  <a:pt x="284087" y="722590"/>
                </a:lnTo>
                <a:lnTo>
                  <a:pt x="382288" y="709392"/>
                </a:lnTo>
                <a:lnTo>
                  <a:pt x="481858" y="695774"/>
                </a:lnTo>
                <a:lnTo>
                  <a:pt x="581897" y="680711"/>
                </a:lnTo>
                <a:lnTo>
                  <a:pt x="683670" y="665256"/>
                </a:lnTo>
                <a:lnTo>
                  <a:pt x="787206" y="649587"/>
                </a:lnTo>
                <a:lnTo>
                  <a:pt x="892019" y="632968"/>
                </a:lnTo>
                <a:lnTo>
                  <a:pt x="997620" y="614667"/>
                </a:lnTo>
                <a:lnTo>
                  <a:pt x="1104727" y="596741"/>
                </a:lnTo>
                <a:lnTo>
                  <a:pt x="1212669" y="577397"/>
                </a:lnTo>
                <a:lnTo>
                  <a:pt x="1321506" y="556988"/>
                </a:lnTo>
                <a:lnTo>
                  <a:pt x="1430709" y="536607"/>
                </a:lnTo>
                <a:lnTo>
                  <a:pt x="1541050" y="514481"/>
                </a:lnTo>
                <a:lnTo>
                  <a:pt x="1652805" y="492202"/>
                </a:lnTo>
                <a:lnTo>
                  <a:pt x="1763708" y="469161"/>
                </a:lnTo>
                <a:lnTo>
                  <a:pt x="1875795" y="444641"/>
                </a:lnTo>
                <a:lnTo>
                  <a:pt x="1989128" y="418995"/>
                </a:lnTo>
                <a:lnTo>
                  <a:pt x="2102476" y="393438"/>
                </a:lnTo>
                <a:lnTo>
                  <a:pt x="2215549" y="366291"/>
                </a:lnTo>
                <a:lnTo>
                  <a:pt x="2330490" y="337455"/>
                </a:lnTo>
                <a:lnTo>
                  <a:pt x="2443333" y="308983"/>
                </a:lnTo>
                <a:lnTo>
                  <a:pt x="2558014" y="278646"/>
                </a:lnTo>
                <a:lnTo>
                  <a:pt x="2673621" y="247421"/>
                </a:lnTo>
                <a:lnTo>
                  <a:pt x="2787008" y="215853"/>
                </a:lnTo>
                <a:lnTo>
                  <a:pt x="2901442" y="182011"/>
                </a:lnTo>
                <a:lnTo>
                  <a:pt x="3015722" y="147286"/>
                </a:lnTo>
                <a:lnTo>
                  <a:pt x="3130018" y="112649"/>
                </a:lnTo>
                <a:lnTo>
                  <a:pt x="3243551" y="75688"/>
                </a:lnTo>
                <a:lnTo>
                  <a:pt x="3356992" y="38197"/>
                </a:lnTo>
                <a:lnTo>
                  <a:pt x="3470310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 useBgFill="1">
        <p:nvSpPr>
          <p:cNvPr id="14" name="Freeform: Shape 13">
            <a:extLst>
              <a:ext uri="{FF2B5EF4-FFF2-40B4-BE49-F238E27FC236}">
                <a16:creationId xmlns:a16="http://schemas.microsoft.com/office/drawing/2014/main" id="{6A681326-1C9D-44A3-A627-3871BDAE412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1" y="1762067"/>
            <a:ext cx="12192417" cy="5095933"/>
          </a:xfrm>
          <a:custGeom>
            <a:avLst/>
            <a:gdLst>
              <a:gd name="connsiteX0" fmla="*/ 0 w 12192417"/>
              <a:gd name="connsiteY0" fmla="*/ 0 h 5095933"/>
              <a:gd name="connsiteX1" fmla="*/ 71931 w 12192417"/>
              <a:gd name="connsiteY1" fmla="*/ 12261 h 5095933"/>
              <a:gd name="connsiteX2" fmla="*/ 282848 w 12192417"/>
              <a:gd name="connsiteY2" fmla="*/ 48343 h 5095933"/>
              <a:gd name="connsiteX3" fmla="*/ 436463 w 12192417"/>
              <a:gd name="connsiteY3" fmla="*/ 73565 h 5095933"/>
              <a:gd name="connsiteX4" fmla="*/ 619338 w 12192417"/>
              <a:gd name="connsiteY4" fmla="*/ 100188 h 5095933"/>
              <a:gd name="connsiteX5" fmla="*/ 836350 w 12192417"/>
              <a:gd name="connsiteY5" fmla="*/ 132066 h 5095933"/>
              <a:gd name="connsiteX6" fmla="*/ 1076527 w 12192417"/>
              <a:gd name="connsiteY6" fmla="*/ 165696 h 5095933"/>
              <a:gd name="connsiteX7" fmla="*/ 1347183 w 12192417"/>
              <a:gd name="connsiteY7" fmla="*/ 201077 h 5095933"/>
              <a:gd name="connsiteX8" fmla="*/ 1642222 w 12192417"/>
              <a:gd name="connsiteY8" fmla="*/ 238560 h 5095933"/>
              <a:gd name="connsiteX9" fmla="*/ 1962863 w 12192417"/>
              <a:gd name="connsiteY9" fmla="*/ 276043 h 5095933"/>
              <a:gd name="connsiteX10" fmla="*/ 2304231 w 12192417"/>
              <a:gd name="connsiteY10" fmla="*/ 314227 h 5095933"/>
              <a:gd name="connsiteX11" fmla="*/ 2672420 w 12192417"/>
              <a:gd name="connsiteY11" fmla="*/ 349608 h 5095933"/>
              <a:gd name="connsiteX12" fmla="*/ 3057677 w 12192417"/>
              <a:gd name="connsiteY12" fmla="*/ 383588 h 5095933"/>
              <a:gd name="connsiteX13" fmla="*/ 3464880 w 12192417"/>
              <a:gd name="connsiteY13" fmla="*/ 414415 h 5095933"/>
              <a:gd name="connsiteX14" fmla="*/ 3889151 w 12192417"/>
              <a:gd name="connsiteY14" fmla="*/ 443841 h 5095933"/>
              <a:gd name="connsiteX15" fmla="*/ 4331709 w 12192417"/>
              <a:gd name="connsiteY15" fmla="*/ 471515 h 5095933"/>
              <a:gd name="connsiteX16" fmla="*/ 4558475 w 12192417"/>
              <a:gd name="connsiteY16" fmla="*/ 481324 h 5095933"/>
              <a:gd name="connsiteX17" fmla="*/ 4790117 w 12192417"/>
              <a:gd name="connsiteY17" fmla="*/ 492183 h 5095933"/>
              <a:gd name="connsiteX18" fmla="*/ 5025417 w 12192417"/>
              <a:gd name="connsiteY18" fmla="*/ 502342 h 5095933"/>
              <a:gd name="connsiteX19" fmla="*/ 5261936 w 12192417"/>
              <a:gd name="connsiteY19" fmla="*/ 508998 h 5095933"/>
              <a:gd name="connsiteX20" fmla="*/ 5503331 w 12192417"/>
              <a:gd name="connsiteY20" fmla="*/ 514953 h 5095933"/>
              <a:gd name="connsiteX21" fmla="*/ 5747166 w 12192417"/>
              <a:gd name="connsiteY21" fmla="*/ 521259 h 5095933"/>
              <a:gd name="connsiteX22" fmla="*/ 5995876 w 12192417"/>
              <a:gd name="connsiteY22" fmla="*/ 525463 h 5095933"/>
              <a:gd name="connsiteX23" fmla="*/ 6247025 w 12192417"/>
              <a:gd name="connsiteY23" fmla="*/ 525463 h 5095933"/>
              <a:gd name="connsiteX24" fmla="*/ 6500612 w 12192417"/>
              <a:gd name="connsiteY24" fmla="*/ 527565 h 5095933"/>
              <a:gd name="connsiteX25" fmla="*/ 6756638 w 12192417"/>
              <a:gd name="connsiteY25" fmla="*/ 525463 h 5095933"/>
              <a:gd name="connsiteX26" fmla="*/ 7016321 w 12192417"/>
              <a:gd name="connsiteY26" fmla="*/ 521259 h 5095933"/>
              <a:gd name="connsiteX27" fmla="*/ 7276004 w 12192417"/>
              <a:gd name="connsiteY27" fmla="*/ 517406 h 5095933"/>
              <a:gd name="connsiteX28" fmla="*/ 7539344 w 12192417"/>
              <a:gd name="connsiteY28" fmla="*/ 508998 h 5095933"/>
              <a:gd name="connsiteX29" fmla="*/ 7805123 w 12192417"/>
              <a:gd name="connsiteY29" fmla="*/ 500241 h 5095933"/>
              <a:gd name="connsiteX30" fmla="*/ 8070902 w 12192417"/>
              <a:gd name="connsiteY30" fmla="*/ 490082 h 5095933"/>
              <a:gd name="connsiteX31" fmla="*/ 8339120 w 12192417"/>
              <a:gd name="connsiteY31" fmla="*/ 475719 h 5095933"/>
              <a:gd name="connsiteX32" fmla="*/ 8609775 w 12192417"/>
              <a:gd name="connsiteY32" fmla="*/ 458554 h 5095933"/>
              <a:gd name="connsiteX33" fmla="*/ 8881650 w 12192417"/>
              <a:gd name="connsiteY33" fmla="*/ 442089 h 5095933"/>
              <a:gd name="connsiteX34" fmla="*/ 9153525 w 12192417"/>
              <a:gd name="connsiteY34" fmla="*/ 421071 h 5095933"/>
              <a:gd name="connsiteX35" fmla="*/ 9429057 w 12192417"/>
              <a:gd name="connsiteY35" fmla="*/ 395849 h 5095933"/>
              <a:gd name="connsiteX36" fmla="*/ 9700932 w 12192417"/>
              <a:gd name="connsiteY36" fmla="*/ 370626 h 5095933"/>
              <a:gd name="connsiteX37" fmla="*/ 9977683 w 12192417"/>
              <a:gd name="connsiteY37" fmla="*/ 341551 h 5095933"/>
              <a:gd name="connsiteX38" fmla="*/ 10255654 w 12192417"/>
              <a:gd name="connsiteY38" fmla="*/ 309673 h 5095933"/>
              <a:gd name="connsiteX39" fmla="*/ 10529967 w 12192417"/>
              <a:gd name="connsiteY39" fmla="*/ 276043 h 5095933"/>
              <a:gd name="connsiteX40" fmla="*/ 10807938 w 12192417"/>
              <a:gd name="connsiteY40" fmla="*/ 236809 h 5095933"/>
              <a:gd name="connsiteX41" fmla="*/ 11084689 w 12192417"/>
              <a:gd name="connsiteY41" fmla="*/ 194772 h 5095933"/>
              <a:gd name="connsiteX42" fmla="*/ 11362660 w 12192417"/>
              <a:gd name="connsiteY42" fmla="*/ 153085 h 5095933"/>
              <a:gd name="connsiteX43" fmla="*/ 11639411 w 12192417"/>
              <a:gd name="connsiteY43" fmla="*/ 104392 h 5095933"/>
              <a:gd name="connsiteX44" fmla="*/ 11914944 w 12192417"/>
              <a:gd name="connsiteY44" fmla="*/ 54648 h 5095933"/>
              <a:gd name="connsiteX45" fmla="*/ 12191695 w 12192417"/>
              <a:gd name="connsiteY45" fmla="*/ 2452 h 5095933"/>
              <a:gd name="connsiteX46" fmla="*/ 12191695 w 12192417"/>
              <a:gd name="connsiteY46" fmla="*/ 2162231 h 5095933"/>
              <a:gd name="connsiteX47" fmla="*/ 12192417 w 12192417"/>
              <a:gd name="connsiteY47" fmla="*/ 2162231 h 5095933"/>
              <a:gd name="connsiteX48" fmla="*/ 12192417 w 12192417"/>
              <a:gd name="connsiteY48" fmla="*/ 5095933 h 5095933"/>
              <a:gd name="connsiteX49" fmla="*/ 0 w 12192417"/>
              <a:gd name="connsiteY49" fmla="*/ 5095933 h 5095933"/>
              <a:gd name="connsiteX50" fmla="*/ 0 w 12192417"/>
              <a:gd name="connsiteY50" fmla="*/ 2791958 h 5095933"/>
              <a:gd name="connsiteX51" fmla="*/ 0 w 12192417"/>
              <a:gd name="connsiteY51" fmla="*/ 2162231 h 5095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12192417" h="5095933">
                <a:moveTo>
                  <a:pt x="0" y="0"/>
                </a:moveTo>
                <a:lnTo>
                  <a:pt x="71931" y="12261"/>
                </a:lnTo>
                <a:lnTo>
                  <a:pt x="282848" y="48343"/>
                </a:lnTo>
                <a:lnTo>
                  <a:pt x="436463" y="73565"/>
                </a:lnTo>
                <a:lnTo>
                  <a:pt x="619338" y="100188"/>
                </a:lnTo>
                <a:lnTo>
                  <a:pt x="836350" y="132066"/>
                </a:lnTo>
                <a:lnTo>
                  <a:pt x="1076527" y="165696"/>
                </a:lnTo>
                <a:lnTo>
                  <a:pt x="1347183" y="201077"/>
                </a:lnTo>
                <a:lnTo>
                  <a:pt x="1642222" y="238560"/>
                </a:lnTo>
                <a:lnTo>
                  <a:pt x="1962863" y="276043"/>
                </a:lnTo>
                <a:lnTo>
                  <a:pt x="2304231" y="314227"/>
                </a:lnTo>
                <a:lnTo>
                  <a:pt x="2672420" y="349608"/>
                </a:lnTo>
                <a:lnTo>
                  <a:pt x="3057677" y="383588"/>
                </a:lnTo>
                <a:lnTo>
                  <a:pt x="3464880" y="414415"/>
                </a:lnTo>
                <a:lnTo>
                  <a:pt x="3889151" y="443841"/>
                </a:lnTo>
                <a:lnTo>
                  <a:pt x="4331709" y="471515"/>
                </a:lnTo>
                <a:lnTo>
                  <a:pt x="4558475" y="481324"/>
                </a:lnTo>
                <a:lnTo>
                  <a:pt x="4790117" y="492183"/>
                </a:lnTo>
                <a:lnTo>
                  <a:pt x="5025417" y="502342"/>
                </a:lnTo>
                <a:lnTo>
                  <a:pt x="5261936" y="508998"/>
                </a:lnTo>
                <a:lnTo>
                  <a:pt x="5503331" y="514953"/>
                </a:lnTo>
                <a:lnTo>
                  <a:pt x="5747166" y="521259"/>
                </a:lnTo>
                <a:lnTo>
                  <a:pt x="5995876" y="525463"/>
                </a:lnTo>
                <a:lnTo>
                  <a:pt x="6247025" y="525463"/>
                </a:lnTo>
                <a:lnTo>
                  <a:pt x="6500612" y="527565"/>
                </a:lnTo>
                <a:lnTo>
                  <a:pt x="6756638" y="525463"/>
                </a:lnTo>
                <a:lnTo>
                  <a:pt x="7016321" y="521259"/>
                </a:lnTo>
                <a:lnTo>
                  <a:pt x="7276004" y="517406"/>
                </a:lnTo>
                <a:lnTo>
                  <a:pt x="7539344" y="508998"/>
                </a:lnTo>
                <a:lnTo>
                  <a:pt x="7805123" y="500241"/>
                </a:lnTo>
                <a:lnTo>
                  <a:pt x="8070902" y="490082"/>
                </a:lnTo>
                <a:lnTo>
                  <a:pt x="8339120" y="475719"/>
                </a:lnTo>
                <a:lnTo>
                  <a:pt x="8609775" y="458554"/>
                </a:lnTo>
                <a:lnTo>
                  <a:pt x="8881650" y="442089"/>
                </a:lnTo>
                <a:lnTo>
                  <a:pt x="9153525" y="421071"/>
                </a:lnTo>
                <a:lnTo>
                  <a:pt x="9429057" y="395849"/>
                </a:lnTo>
                <a:lnTo>
                  <a:pt x="9700932" y="370626"/>
                </a:lnTo>
                <a:lnTo>
                  <a:pt x="9977683" y="341551"/>
                </a:lnTo>
                <a:lnTo>
                  <a:pt x="10255654" y="309673"/>
                </a:lnTo>
                <a:lnTo>
                  <a:pt x="10529967" y="276043"/>
                </a:lnTo>
                <a:lnTo>
                  <a:pt x="10807938" y="236809"/>
                </a:lnTo>
                <a:lnTo>
                  <a:pt x="11084689" y="194772"/>
                </a:lnTo>
                <a:lnTo>
                  <a:pt x="11362660" y="153085"/>
                </a:lnTo>
                <a:lnTo>
                  <a:pt x="11639411" y="104392"/>
                </a:lnTo>
                <a:lnTo>
                  <a:pt x="11914944" y="54648"/>
                </a:lnTo>
                <a:lnTo>
                  <a:pt x="12191695" y="2452"/>
                </a:lnTo>
                <a:lnTo>
                  <a:pt x="12191695" y="2162231"/>
                </a:lnTo>
                <a:lnTo>
                  <a:pt x="12192417" y="2162231"/>
                </a:lnTo>
                <a:lnTo>
                  <a:pt x="12192417" y="5095933"/>
                </a:lnTo>
                <a:lnTo>
                  <a:pt x="0" y="5095933"/>
                </a:lnTo>
                <a:lnTo>
                  <a:pt x="0" y="2791958"/>
                </a:lnTo>
                <a:lnTo>
                  <a:pt x="0" y="2162231"/>
                </a:lnTo>
                <a:close/>
              </a:path>
            </a:pathLst>
          </a:custGeom>
          <a:ln>
            <a:noFill/>
          </a:ln>
        </p:spPr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1F0BF8-E919-43D4-B3B5-9ED571692D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3312" y="452718"/>
            <a:ext cx="8947522" cy="1400530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ru-RU" sz="2900" b="1">
                <a:solidFill>
                  <a:srgbClr val="FFFFFF"/>
                </a:solidFill>
              </a:rPr>
              <a:t>Отреагируйте на эти фразы</a:t>
            </a:r>
            <a:r>
              <a:rPr lang="ru-RU" sz="2900">
                <a:solidFill>
                  <a:srgbClr val="FFFFFF"/>
                </a:solidFill>
              </a:rPr>
              <a:t/>
            </a:r>
            <a:br>
              <a:rPr lang="ru-RU" sz="2900">
                <a:solidFill>
                  <a:srgbClr val="FFFFFF"/>
                </a:solidFill>
              </a:rPr>
            </a:br>
            <a:r>
              <a:rPr lang="ru-RU" sz="2900" b="1" u="sng">
                <a:solidFill>
                  <a:srgbClr val="FFFFFF"/>
                </a:solidFill>
              </a:rPr>
              <a:t>из позиции ведущего восстановительных программ</a:t>
            </a:r>
            <a:endParaRPr lang="ru-RU" sz="2900">
              <a:solidFill>
                <a:srgbClr val="FFFFFF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024AA27-FF02-4B39-A1EB-379D05BF58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2763520"/>
            <a:ext cx="8946541" cy="348487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Обидчик медиатору на предварительной встрече:</a:t>
            </a:r>
          </a:p>
          <a:p>
            <a:pPr marL="0" indent="0">
              <a:buNone/>
            </a:pPr>
            <a:r>
              <a:rPr lang="ru-RU" b="1" dirty="0"/>
              <a:t>«А докажите, что это я сделал! Может, это был кто-то еще, чтобы меня подставить!»</a:t>
            </a:r>
          </a:p>
        </p:txBody>
      </p:sp>
    </p:spTree>
    <p:extLst>
      <p:ext uri="{BB962C8B-B14F-4D97-AF65-F5344CB8AC3E}">
        <p14:creationId xmlns:p14="http://schemas.microsoft.com/office/powerpoint/2010/main" val="22877709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74CD14DB-BB81-479F-A1FC-1C75640E9F8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943A91B-7CA7-4592-A975-73B1BF8C4C7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Freeform 7">
            <a:extLst>
              <a:ext uri="{FF2B5EF4-FFF2-40B4-BE49-F238E27FC236}">
                <a16:creationId xmlns:a16="http://schemas.microsoft.com/office/drawing/2014/main" id="{EC471314-E46A-414B-8D91-74880E84F18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19939" y="1460230"/>
            <a:ext cx="3472060" cy="825932"/>
          </a:xfrm>
          <a:custGeom>
            <a:avLst/>
            <a:gdLst>
              <a:gd name="connsiteX0" fmla="*/ 3470310 w 3472060"/>
              <a:gd name="connsiteY0" fmla="*/ 0 h 825932"/>
              <a:gd name="connsiteX1" fmla="*/ 3472060 w 3472060"/>
              <a:gd name="connsiteY1" fmla="*/ 12850 h 825932"/>
              <a:gd name="connsiteX2" fmla="*/ 3472060 w 3472060"/>
              <a:gd name="connsiteY2" fmla="*/ 480529 h 825932"/>
              <a:gd name="connsiteX3" fmla="*/ 3363699 w 3472060"/>
              <a:gd name="connsiteY3" fmla="*/ 498471 h 825932"/>
              <a:gd name="connsiteX4" fmla="*/ 42060 w 3472060"/>
              <a:gd name="connsiteY4" fmla="*/ 824486 h 825932"/>
              <a:gd name="connsiteX5" fmla="*/ 0 w 3472060"/>
              <a:gd name="connsiteY5" fmla="*/ 758452 h 825932"/>
              <a:gd name="connsiteX6" fmla="*/ 188014 w 3472060"/>
              <a:gd name="connsiteY6" fmla="*/ 735602 h 825932"/>
              <a:gd name="connsiteX7" fmla="*/ 284087 w 3472060"/>
              <a:gd name="connsiteY7" fmla="*/ 722590 h 825932"/>
              <a:gd name="connsiteX8" fmla="*/ 382288 w 3472060"/>
              <a:gd name="connsiteY8" fmla="*/ 709392 h 825932"/>
              <a:gd name="connsiteX9" fmla="*/ 481858 w 3472060"/>
              <a:gd name="connsiteY9" fmla="*/ 695774 h 825932"/>
              <a:gd name="connsiteX10" fmla="*/ 581897 w 3472060"/>
              <a:gd name="connsiteY10" fmla="*/ 680711 h 825932"/>
              <a:gd name="connsiteX11" fmla="*/ 683670 w 3472060"/>
              <a:gd name="connsiteY11" fmla="*/ 665256 h 825932"/>
              <a:gd name="connsiteX12" fmla="*/ 787206 w 3472060"/>
              <a:gd name="connsiteY12" fmla="*/ 649587 h 825932"/>
              <a:gd name="connsiteX13" fmla="*/ 892019 w 3472060"/>
              <a:gd name="connsiteY13" fmla="*/ 632968 h 825932"/>
              <a:gd name="connsiteX14" fmla="*/ 997620 w 3472060"/>
              <a:gd name="connsiteY14" fmla="*/ 614667 h 825932"/>
              <a:gd name="connsiteX15" fmla="*/ 1104727 w 3472060"/>
              <a:gd name="connsiteY15" fmla="*/ 596741 h 825932"/>
              <a:gd name="connsiteX16" fmla="*/ 1212669 w 3472060"/>
              <a:gd name="connsiteY16" fmla="*/ 577397 h 825932"/>
              <a:gd name="connsiteX17" fmla="*/ 1321506 w 3472060"/>
              <a:gd name="connsiteY17" fmla="*/ 556988 h 825932"/>
              <a:gd name="connsiteX18" fmla="*/ 1430709 w 3472060"/>
              <a:gd name="connsiteY18" fmla="*/ 536607 h 825932"/>
              <a:gd name="connsiteX19" fmla="*/ 1541050 w 3472060"/>
              <a:gd name="connsiteY19" fmla="*/ 514481 h 825932"/>
              <a:gd name="connsiteX20" fmla="*/ 1652805 w 3472060"/>
              <a:gd name="connsiteY20" fmla="*/ 492202 h 825932"/>
              <a:gd name="connsiteX21" fmla="*/ 1763708 w 3472060"/>
              <a:gd name="connsiteY21" fmla="*/ 469161 h 825932"/>
              <a:gd name="connsiteX22" fmla="*/ 1875795 w 3472060"/>
              <a:gd name="connsiteY22" fmla="*/ 444641 h 825932"/>
              <a:gd name="connsiteX23" fmla="*/ 1989128 w 3472060"/>
              <a:gd name="connsiteY23" fmla="*/ 418995 h 825932"/>
              <a:gd name="connsiteX24" fmla="*/ 2102476 w 3472060"/>
              <a:gd name="connsiteY24" fmla="*/ 393438 h 825932"/>
              <a:gd name="connsiteX25" fmla="*/ 2215549 w 3472060"/>
              <a:gd name="connsiteY25" fmla="*/ 366291 h 825932"/>
              <a:gd name="connsiteX26" fmla="*/ 2330490 w 3472060"/>
              <a:gd name="connsiteY26" fmla="*/ 337455 h 825932"/>
              <a:gd name="connsiteX27" fmla="*/ 2443333 w 3472060"/>
              <a:gd name="connsiteY27" fmla="*/ 308983 h 825932"/>
              <a:gd name="connsiteX28" fmla="*/ 2558014 w 3472060"/>
              <a:gd name="connsiteY28" fmla="*/ 278646 h 825932"/>
              <a:gd name="connsiteX29" fmla="*/ 2673621 w 3472060"/>
              <a:gd name="connsiteY29" fmla="*/ 247421 h 825932"/>
              <a:gd name="connsiteX30" fmla="*/ 2787008 w 3472060"/>
              <a:gd name="connsiteY30" fmla="*/ 215853 h 825932"/>
              <a:gd name="connsiteX31" fmla="*/ 2901442 w 3472060"/>
              <a:gd name="connsiteY31" fmla="*/ 182011 h 825932"/>
              <a:gd name="connsiteX32" fmla="*/ 3015722 w 3472060"/>
              <a:gd name="connsiteY32" fmla="*/ 147286 h 825932"/>
              <a:gd name="connsiteX33" fmla="*/ 3130018 w 3472060"/>
              <a:gd name="connsiteY33" fmla="*/ 112649 h 825932"/>
              <a:gd name="connsiteX34" fmla="*/ 3243551 w 3472060"/>
              <a:gd name="connsiteY34" fmla="*/ 75688 h 825932"/>
              <a:gd name="connsiteX35" fmla="*/ 3356992 w 3472060"/>
              <a:gd name="connsiteY35" fmla="*/ 38197 h 825932"/>
              <a:gd name="connsiteX36" fmla="*/ 3470310 w 3472060"/>
              <a:gd name="connsiteY36" fmla="*/ 0 h 825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472060" h="825932">
                <a:moveTo>
                  <a:pt x="3470310" y="0"/>
                </a:moveTo>
                <a:lnTo>
                  <a:pt x="3472060" y="12850"/>
                </a:lnTo>
                <a:lnTo>
                  <a:pt x="3472060" y="480529"/>
                </a:lnTo>
                <a:lnTo>
                  <a:pt x="3363699" y="498471"/>
                </a:lnTo>
                <a:cubicBezTo>
                  <a:pt x="2435623" y="645518"/>
                  <a:pt x="603076" y="844866"/>
                  <a:pt x="42060" y="824486"/>
                </a:cubicBezTo>
                <a:cubicBezTo>
                  <a:pt x="28151" y="802425"/>
                  <a:pt x="13909" y="780513"/>
                  <a:pt x="0" y="758452"/>
                </a:cubicBezTo>
                <a:lnTo>
                  <a:pt x="188014" y="735602"/>
                </a:lnTo>
                <a:lnTo>
                  <a:pt x="284087" y="722590"/>
                </a:lnTo>
                <a:lnTo>
                  <a:pt x="382288" y="709392"/>
                </a:lnTo>
                <a:lnTo>
                  <a:pt x="481858" y="695774"/>
                </a:lnTo>
                <a:lnTo>
                  <a:pt x="581897" y="680711"/>
                </a:lnTo>
                <a:lnTo>
                  <a:pt x="683670" y="665256"/>
                </a:lnTo>
                <a:lnTo>
                  <a:pt x="787206" y="649587"/>
                </a:lnTo>
                <a:lnTo>
                  <a:pt x="892019" y="632968"/>
                </a:lnTo>
                <a:lnTo>
                  <a:pt x="997620" y="614667"/>
                </a:lnTo>
                <a:lnTo>
                  <a:pt x="1104727" y="596741"/>
                </a:lnTo>
                <a:lnTo>
                  <a:pt x="1212669" y="577397"/>
                </a:lnTo>
                <a:lnTo>
                  <a:pt x="1321506" y="556988"/>
                </a:lnTo>
                <a:lnTo>
                  <a:pt x="1430709" y="536607"/>
                </a:lnTo>
                <a:lnTo>
                  <a:pt x="1541050" y="514481"/>
                </a:lnTo>
                <a:lnTo>
                  <a:pt x="1652805" y="492202"/>
                </a:lnTo>
                <a:lnTo>
                  <a:pt x="1763708" y="469161"/>
                </a:lnTo>
                <a:lnTo>
                  <a:pt x="1875795" y="444641"/>
                </a:lnTo>
                <a:lnTo>
                  <a:pt x="1989128" y="418995"/>
                </a:lnTo>
                <a:lnTo>
                  <a:pt x="2102476" y="393438"/>
                </a:lnTo>
                <a:lnTo>
                  <a:pt x="2215549" y="366291"/>
                </a:lnTo>
                <a:lnTo>
                  <a:pt x="2330490" y="337455"/>
                </a:lnTo>
                <a:lnTo>
                  <a:pt x="2443333" y="308983"/>
                </a:lnTo>
                <a:lnTo>
                  <a:pt x="2558014" y="278646"/>
                </a:lnTo>
                <a:lnTo>
                  <a:pt x="2673621" y="247421"/>
                </a:lnTo>
                <a:lnTo>
                  <a:pt x="2787008" y="215853"/>
                </a:lnTo>
                <a:lnTo>
                  <a:pt x="2901442" y="182011"/>
                </a:lnTo>
                <a:lnTo>
                  <a:pt x="3015722" y="147286"/>
                </a:lnTo>
                <a:lnTo>
                  <a:pt x="3130018" y="112649"/>
                </a:lnTo>
                <a:lnTo>
                  <a:pt x="3243551" y="75688"/>
                </a:lnTo>
                <a:lnTo>
                  <a:pt x="3356992" y="38197"/>
                </a:lnTo>
                <a:lnTo>
                  <a:pt x="3470310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 useBgFill="1">
        <p:nvSpPr>
          <p:cNvPr id="14" name="Freeform: Shape 13">
            <a:extLst>
              <a:ext uri="{FF2B5EF4-FFF2-40B4-BE49-F238E27FC236}">
                <a16:creationId xmlns:a16="http://schemas.microsoft.com/office/drawing/2014/main" id="{6A681326-1C9D-44A3-A627-3871BDAE412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1" y="1762067"/>
            <a:ext cx="12192417" cy="5095933"/>
          </a:xfrm>
          <a:custGeom>
            <a:avLst/>
            <a:gdLst>
              <a:gd name="connsiteX0" fmla="*/ 0 w 12192417"/>
              <a:gd name="connsiteY0" fmla="*/ 0 h 5095933"/>
              <a:gd name="connsiteX1" fmla="*/ 71931 w 12192417"/>
              <a:gd name="connsiteY1" fmla="*/ 12261 h 5095933"/>
              <a:gd name="connsiteX2" fmla="*/ 282848 w 12192417"/>
              <a:gd name="connsiteY2" fmla="*/ 48343 h 5095933"/>
              <a:gd name="connsiteX3" fmla="*/ 436463 w 12192417"/>
              <a:gd name="connsiteY3" fmla="*/ 73565 h 5095933"/>
              <a:gd name="connsiteX4" fmla="*/ 619338 w 12192417"/>
              <a:gd name="connsiteY4" fmla="*/ 100188 h 5095933"/>
              <a:gd name="connsiteX5" fmla="*/ 836350 w 12192417"/>
              <a:gd name="connsiteY5" fmla="*/ 132066 h 5095933"/>
              <a:gd name="connsiteX6" fmla="*/ 1076527 w 12192417"/>
              <a:gd name="connsiteY6" fmla="*/ 165696 h 5095933"/>
              <a:gd name="connsiteX7" fmla="*/ 1347183 w 12192417"/>
              <a:gd name="connsiteY7" fmla="*/ 201077 h 5095933"/>
              <a:gd name="connsiteX8" fmla="*/ 1642222 w 12192417"/>
              <a:gd name="connsiteY8" fmla="*/ 238560 h 5095933"/>
              <a:gd name="connsiteX9" fmla="*/ 1962863 w 12192417"/>
              <a:gd name="connsiteY9" fmla="*/ 276043 h 5095933"/>
              <a:gd name="connsiteX10" fmla="*/ 2304231 w 12192417"/>
              <a:gd name="connsiteY10" fmla="*/ 314227 h 5095933"/>
              <a:gd name="connsiteX11" fmla="*/ 2672420 w 12192417"/>
              <a:gd name="connsiteY11" fmla="*/ 349608 h 5095933"/>
              <a:gd name="connsiteX12" fmla="*/ 3057677 w 12192417"/>
              <a:gd name="connsiteY12" fmla="*/ 383588 h 5095933"/>
              <a:gd name="connsiteX13" fmla="*/ 3464880 w 12192417"/>
              <a:gd name="connsiteY13" fmla="*/ 414415 h 5095933"/>
              <a:gd name="connsiteX14" fmla="*/ 3889151 w 12192417"/>
              <a:gd name="connsiteY14" fmla="*/ 443841 h 5095933"/>
              <a:gd name="connsiteX15" fmla="*/ 4331709 w 12192417"/>
              <a:gd name="connsiteY15" fmla="*/ 471515 h 5095933"/>
              <a:gd name="connsiteX16" fmla="*/ 4558475 w 12192417"/>
              <a:gd name="connsiteY16" fmla="*/ 481324 h 5095933"/>
              <a:gd name="connsiteX17" fmla="*/ 4790117 w 12192417"/>
              <a:gd name="connsiteY17" fmla="*/ 492183 h 5095933"/>
              <a:gd name="connsiteX18" fmla="*/ 5025417 w 12192417"/>
              <a:gd name="connsiteY18" fmla="*/ 502342 h 5095933"/>
              <a:gd name="connsiteX19" fmla="*/ 5261936 w 12192417"/>
              <a:gd name="connsiteY19" fmla="*/ 508998 h 5095933"/>
              <a:gd name="connsiteX20" fmla="*/ 5503331 w 12192417"/>
              <a:gd name="connsiteY20" fmla="*/ 514953 h 5095933"/>
              <a:gd name="connsiteX21" fmla="*/ 5747166 w 12192417"/>
              <a:gd name="connsiteY21" fmla="*/ 521259 h 5095933"/>
              <a:gd name="connsiteX22" fmla="*/ 5995876 w 12192417"/>
              <a:gd name="connsiteY22" fmla="*/ 525463 h 5095933"/>
              <a:gd name="connsiteX23" fmla="*/ 6247025 w 12192417"/>
              <a:gd name="connsiteY23" fmla="*/ 525463 h 5095933"/>
              <a:gd name="connsiteX24" fmla="*/ 6500612 w 12192417"/>
              <a:gd name="connsiteY24" fmla="*/ 527565 h 5095933"/>
              <a:gd name="connsiteX25" fmla="*/ 6756638 w 12192417"/>
              <a:gd name="connsiteY25" fmla="*/ 525463 h 5095933"/>
              <a:gd name="connsiteX26" fmla="*/ 7016321 w 12192417"/>
              <a:gd name="connsiteY26" fmla="*/ 521259 h 5095933"/>
              <a:gd name="connsiteX27" fmla="*/ 7276004 w 12192417"/>
              <a:gd name="connsiteY27" fmla="*/ 517406 h 5095933"/>
              <a:gd name="connsiteX28" fmla="*/ 7539344 w 12192417"/>
              <a:gd name="connsiteY28" fmla="*/ 508998 h 5095933"/>
              <a:gd name="connsiteX29" fmla="*/ 7805123 w 12192417"/>
              <a:gd name="connsiteY29" fmla="*/ 500241 h 5095933"/>
              <a:gd name="connsiteX30" fmla="*/ 8070902 w 12192417"/>
              <a:gd name="connsiteY30" fmla="*/ 490082 h 5095933"/>
              <a:gd name="connsiteX31" fmla="*/ 8339120 w 12192417"/>
              <a:gd name="connsiteY31" fmla="*/ 475719 h 5095933"/>
              <a:gd name="connsiteX32" fmla="*/ 8609775 w 12192417"/>
              <a:gd name="connsiteY32" fmla="*/ 458554 h 5095933"/>
              <a:gd name="connsiteX33" fmla="*/ 8881650 w 12192417"/>
              <a:gd name="connsiteY33" fmla="*/ 442089 h 5095933"/>
              <a:gd name="connsiteX34" fmla="*/ 9153525 w 12192417"/>
              <a:gd name="connsiteY34" fmla="*/ 421071 h 5095933"/>
              <a:gd name="connsiteX35" fmla="*/ 9429057 w 12192417"/>
              <a:gd name="connsiteY35" fmla="*/ 395849 h 5095933"/>
              <a:gd name="connsiteX36" fmla="*/ 9700932 w 12192417"/>
              <a:gd name="connsiteY36" fmla="*/ 370626 h 5095933"/>
              <a:gd name="connsiteX37" fmla="*/ 9977683 w 12192417"/>
              <a:gd name="connsiteY37" fmla="*/ 341551 h 5095933"/>
              <a:gd name="connsiteX38" fmla="*/ 10255654 w 12192417"/>
              <a:gd name="connsiteY38" fmla="*/ 309673 h 5095933"/>
              <a:gd name="connsiteX39" fmla="*/ 10529967 w 12192417"/>
              <a:gd name="connsiteY39" fmla="*/ 276043 h 5095933"/>
              <a:gd name="connsiteX40" fmla="*/ 10807938 w 12192417"/>
              <a:gd name="connsiteY40" fmla="*/ 236809 h 5095933"/>
              <a:gd name="connsiteX41" fmla="*/ 11084689 w 12192417"/>
              <a:gd name="connsiteY41" fmla="*/ 194772 h 5095933"/>
              <a:gd name="connsiteX42" fmla="*/ 11362660 w 12192417"/>
              <a:gd name="connsiteY42" fmla="*/ 153085 h 5095933"/>
              <a:gd name="connsiteX43" fmla="*/ 11639411 w 12192417"/>
              <a:gd name="connsiteY43" fmla="*/ 104392 h 5095933"/>
              <a:gd name="connsiteX44" fmla="*/ 11914944 w 12192417"/>
              <a:gd name="connsiteY44" fmla="*/ 54648 h 5095933"/>
              <a:gd name="connsiteX45" fmla="*/ 12191695 w 12192417"/>
              <a:gd name="connsiteY45" fmla="*/ 2452 h 5095933"/>
              <a:gd name="connsiteX46" fmla="*/ 12191695 w 12192417"/>
              <a:gd name="connsiteY46" fmla="*/ 2162231 h 5095933"/>
              <a:gd name="connsiteX47" fmla="*/ 12192417 w 12192417"/>
              <a:gd name="connsiteY47" fmla="*/ 2162231 h 5095933"/>
              <a:gd name="connsiteX48" fmla="*/ 12192417 w 12192417"/>
              <a:gd name="connsiteY48" fmla="*/ 5095933 h 5095933"/>
              <a:gd name="connsiteX49" fmla="*/ 0 w 12192417"/>
              <a:gd name="connsiteY49" fmla="*/ 5095933 h 5095933"/>
              <a:gd name="connsiteX50" fmla="*/ 0 w 12192417"/>
              <a:gd name="connsiteY50" fmla="*/ 2791958 h 5095933"/>
              <a:gd name="connsiteX51" fmla="*/ 0 w 12192417"/>
              <a:gd name="connsiteY51" fmla="*/ 2162231 h 5095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12192417" h="5095933">
                <a:moveTo>
                  <a:pt x="0" y="0"/>
                </a:moveTo>
                <a:lnTo>
                  <a:pt x="71931" y="12261"/>
                </a:lnTo>
                <a:lnTo>
                  <a:pt x="282848" y="48343"/>
                </a:lnTo>
                <a:lnTo>
                  <a:pt x="436463" y="73565"/>
                </a:lnTo>
                <a:lnTo>
                  <a:pt x="619338" y="100188"/>
                </a:lnTo>
                <a:lnTo>
                  <a:pt x="836350" y="132066"/>
                </a:lnTo>
                <a:lnTo>
                  <a:pt x="1076527" y="165696"/>
                </a:lnTo>
                <a:lnTo>
                  <a:pt x="1347183" y="201077"/>
                </a:lnTo>
                <a:lnTo>
                  <a:pt x="1642222" y="238560"/>
                </a:lnTo>
                <a:lnTo>
                  <a:pt x="1962863" y="276043"/>
                </a:lnTo>
                <a:lnTo>
                  <a:pt x="2304231" y="314227"/>
                </a:lnTo>
                <a:lnTo>
                  <a:pt x="2672420" y="349608"/>
                </a:lnTo>
                <a:lnTo>
                  <a:pt x="3057677" y="383588"/>
                </a:lnTo>
                <a:lnTo>
                  <a:pt x="3464880" y="414415"/>
                </a:lnTo>
                <a:lnTo>
                  <a:pt x="3889151" y="443841"/>
                </a:lnTo>
                <a:lnTo>
                  <a:pt x="4331709" y="471515"/>
                </a:lnTo>
                <a:lnTo>
                  <a:pt x="4558475" y="481324"/>
                </a:lnTo>
                <a:lnTo>
                  <a:pt x="4790117" y="492183"/>
                </a:lnTo>
                <a:lnTo>
                  <a:pt x="5025417" y="502342"/>
                </a:lnTo>
                <a:lnTo>
                  <a:pt x="5261936" y="508998"/>
                </a:lnTo>
                <a:lnTo>
                  <a:pt x="5503331" y="514953"/>
                </a:lnTo>
                <a:lnTo>
                  <a:pt x="5747166" y="521259"/>
                </a:lnTo>
                <a:lnTo>
                  <a:pt x="5995876" y="525463"/>
                </a:lnTo>
                <a:lnTo>
                  <a:pt x="6247025" y="525463"/>
                </a:lnTo>
                <a:lnTo>
                  <a:pt x="6500612" y="527565"/>
                </a:lnTo>
                <a:lnTo>
                  <a:pt x="6756638" y="525463"/>
                </a:lnTo>
                <a:lnTo>
                  <a:pt x="7016321" y="521259"/>
                </a:lnTo>
                <a:lnTo>
                  <a:pt x="7276004" y="517406"/>
                </a:lnTo>
                <a:lnTo>
                  <a:pt x="7539344" y="508998"/>
                </a:lnTo>
                <a:lnTo>
                  <a:pt x="7805123" y="500241"/>
                </a:lnTo>
                <a:lnTo>
                  <a:pt x="8070902" y="490082"/>
                </a:lnTo>
                <a:lnTo>
                  <a:pt x="8339120" y="475719"/>
                </a:lnTo>
                <a:lnTo>
                  <a:pt x="8609775" y="458554"/>
                </a:lnTo>
                <a:lnTo>
                  <a:pt x="8881650" y="442089"/>
                </a:lnTo>
                <a:lnTo>
                  <a:pt x="9153525" y="421071"/>
                </a:lnTo>
                <a:lnTo>
                  <a:pt x="9429057" y="395849"/>
                </a:lnTo>
                <a:lnTo>
                  <a:pt x="9700932" y="370626"/>
                </a:lnTo>
                <a:lnTo>
                  <a:pt x="9977683" y="341551"/>
                </a:lnTo>
                <a:lnTo>
                  <a:pt x="10255654" y="309673"/>
                </a:lnTo>
                <a:lnTo>
                  <a:pt x="10529967" y="276043"/>
                </a:lnTo>
                <a:lnTo>
                  <a:pt x="10807938" y="236809"/>
                </a:lnTo>
                <a:lnTo>
                  <a:pt x="11084689" y="194772"/>
                </a:lnTo>
                <a:lnTo>
                  <a:pt x="11362660" y="153085"/>
                </a:lnTo>
                <a:lnTo>
                  <a:pt x="11639411" y="104392"/>
                </a:lnTo>
                <a:lnTo>
                  <a:pt x="11914944" y="54648"/>
                </a:lnTo>
                <a:lnTo>
                  <a:pt x="12191695" y="2452"/>
                </a:lnTo>
                <a:lnTo>
                  <a:pt x="12191695" y="2162231"/>
                </a:lnTo>
                <a:lnTo>
                  <a:pt x="12192417" y="2162231"/>
                </a:lnTo>
                <a:lnTo>
                  <a:pt x="12192417" y="5095933"/>
                </a:lnTo>
                <a:lnTo>
                  <a:pt x="0" y="5095933"/>
                </a:lnTo>
                <a:lnTo>
                  <a:pt x="0" y="2791958"/>
                </a:lnTo>
                <a:lnTo>
                  <a:pt x="0" y="2162231"/>
                </a:lnTo>
                <a:close/>
              </a:path>
            </a:pathLst>
          </a:custGeom>
          <a:ln>
            <a:noFill/>
          </a:ln>
        </p:spPr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1F0BF8-E919-43D4-B3B5-9ED571692D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3312" y="452718"/>
            <a:ext cx="8947522" cy="1400530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ru-RU" sz="2900" b="1">
                <a:solidFill>
                  <a:srgbClr val="FFFFFF"/>
                </a:solidFill>
              </a:rPr>
              <a:t>Отреагируйте на эти фразы</a:t>
            </a:r>
            <a:r>
              <a:rPr lang="ru-RU" sz="2900">
                <a:solidFill>
                  <a:srgbClr val="FFFFFF"/>
                </a:solidFill>
              </a:rPr>
              <a:t/>
            </a:r>
            <a:br>
              <a:rPr lang="ru-RU" sz="2900">
                <a:solidFill>
                  <a:srgbClr val="FFFFFF"/>
                </a:solidFill>
              </a:rPr>
            </a:br>
            <a:r>
              <a:rPr lang="ru-RU" sz="2900" b="1" u="sng">
                <a:solidFill>
                  <a:srgbClr val="FFFFFF"/>
                </a:solidFill>
              </a:rPr>
              <a:t>из позиции ведущего восстановительных программ</a:t>
            </a:r>
            <a:endParaRPr lang="ru-RU" sz="2900">
              <a:solidFill>
                <a:srgbClr val="FFFFFF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024AA27-FF02-4B39-A1EB-379D05BF58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2763520"/>
            <a:ext cx="8946541" cy="348487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Директор школы, встречая приехавших медиаторов: </a:t>
            </a:r>
          </a:p>
          <a:p>
            <a:pPr marL="0" indent="0">
              <a:buNone/>
            </a:pPr>
            <a:r>
              <a:rPr lang="ru-RU" b="1" dirty="0"/>
              <a:t>«Вы - примирители, я вызвал вас и всех конфликтующих родите-лей, мой психолог проводит вас в класс, одного урока вам для работы достаточно или еще перемена нужна?»</a:t>
            </a:r>
          </a:p>
        </p:txBody>
      </p:sp>
    </p:spTree>
    <p:extLst>
      <p:ext uri="{BB962C8B-B14F-4D97-AF65-F5344CB8AC3E}">
        <p14:creationId xmlns:p14="http://schemas.microsoft.com/office/powerpoint/2010/main" val="335643034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74CD14DB-BB81-479F-A1FC-1C75640E9F8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943A91B-7CA7-4592-A975-73B1BF8C4C7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Freeform 7">
            <a:extLst>
              <a:ext uri="{FF2B5EF4-FFF2-40B4-BE49-F238E27FC236}">
                <a16:creationId xmlns:a16="http://schemas.microsoft.com/office/drawing/2014/main" id="{EC471314-E46A-414B-8D91-74880E84F18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19939" y="1460230"/>
            <a:ext cx="3472060" cy="825932"/>
          </a:xfrm>
          <a:custGeom>
            <a:avLst/>
            <a:gdLst>
              <a:gd name="connsiteX0" fmla="*/ 3470310 w 3472060"/>
              <a:gd name="connsiteY0" fmla="*/ 0 h 825932"/>
              <a:gd name="connsiteX1" fmla="*/ 3472060 w 3472060"/>
              <a:gd name="connsiteY1" fmla="*/ 12850 h 825932"/>
              <a:gd name="connsiteX2" fmla="*/ 3472060 w 3472060"/>
              <a:gd name="connsiteY2" fmla="*/ 480529 h 825932"/>
              <a:gd name="connsiteX3" fmla="*/ 3363699 w 3472060"/>
              <a:gd name="connsiteY3" fmla="*/ 498471 h 825932"/>
              <a:gd name="connsiteX4" fmla="*/ 42060 w 3472060"/>
              <a:gd name="connsiteY4" fmla="*/ 824486 h 825932"/>
              <a:gd name="connsiteX5" fmla="*/ 0 w 3472060"/>
              <a:gd name="connsiteY5" fmla="*/ 758452 h 825932"/>
              <a:gd name="connsiteX6" fmla="*/ 188014 w 3472060"/>
              <a:gd name="connsiteY6" fmla="*/ 735602 h 825932"/>
              <a:gd name="connsiteX7" fmla="*/ 284087 w 3472060"/>
              <a:gd name="connsiteY7" fmla="*/ 722590 h 825932"/>
              <a:gd name="connsiteX8" fmla="*/ 382288 w 3472060"/>
              <a:gd name="connsiteY8" fmla="*/ 709392 h 825932"/>
              <a:gd name="connsiteX9" fmla="*/ 481858 w 3472060"/>
              <a:gd name="connsiteY9" fmla="*/ 695774 h 825932"/>
              <a:gd name="connsiteX10" fmla="*/ 581897 w 3472060"/>
              <a:gd name="connsiteY10" fmla="*/ 680711 h 825932"/>
              <a:gd name="connsiteX11" fmla="*/ 683670 w 3472060"/>
              <a:gd name="connsiteY11" fmla="*/ 665256 h 825932"/>
              <a:gd name="connsiteX12" fmla="*/ 787206 w 3472060"/>
              <a:gd name="connsiteY12" fmla="*/ 649587 h 825932"/>
              <a:gd name="connsiteX13" fmla="*/ 892019 w 3472060"/>
              <a:gd name="connsiteY13" fmla="*/ 632968 h 825932"/>
              <a:gd name="connsiteX14" fmla="*/ 997620 w 3472060"/>
              <a:gd name="connsiteY14" fmla="*/ 614667 h 825932"/>
              <a:gd name="connsiteX15" fmla="*/ 1104727 w 3472060"/>
              <a:gd name="connsiteY15" fmla="*/ 596741 h 825932"/>
              <a:gd name="connsiteX16" fmla="*/ 1212669 w 3472060"/>
              <a:gd name="connsiteY16" fmla="*/ 577397 h 825932"/>
              <a:gd name="connsiteX17" fmla="*/ 1321506 w 3472060"/>
              <a:gd name="connsiteY17" fmla="*/ 556988 h 825932"/>
              <a:gd name="connsiteX18" fmla="*/ 1430709 w 3472060"/>
              <a:gd name="connsiteY18" fmla="*/ 536607 h 825932"/>
              <a:gd name="connsiteX19" fmla="*/ 1541050 w 3472060"/>
              <a:gd name="connsiteY19" fmla="*/ 514481 h 825932"/>
              <a:gd name="connsiteX20" fmla="*/ 1652805 w 3472060"/>
              <a:gd name="connsiteY20" fmla="*/ 492202 h 825932"/>
              <a:gd name="connsiteX21" fmla="*/ 1763708 w 3472060"/>
              <a:gd name="connsiteY21" fmla="*/ 469161 h 825932"/>
              <a:gd name="connsiteX22" fmla="*/ 1875795 w 3472060"/>
              <a:gd name="connsiteY22" fmla="*/ 444641 h 825932"/>
              <a:gd name="connsiteX23" fmla="*/ 1989128 w 3472060"/>
              <a:gd name="connsiteY23" fmla="*/ 418995 h 825932"/>
              <a:gd name="connsiteX24" fmla="*/ 2102476 w 3472060"/>
              <a:gd name="connsiteY24" fmla="*/ 393438 h 825932"/>
              <a:gd name="connsiteX25" fmla="*/ 2215549 w 3472060"/>
              <a:gd name="connsiteY25" fmla="*/ 366291 h 825932"/>
              <a:gd name="connsiteX26" fmla="*/ 2330490 w 3472060"/>
              <a:gd name="connsiteY26" fmla="*/ 337455 h 825932"/>
              <a:gd name="connsiteX27" fmla="*/ 2443333 w 3472060"/>
              <a:gd name="connsiteY27" fmla="*/ 308983 h 825932"/>
              <a:gd name="connsiteX28" fmla="*/ 2558014 w 3472060"/>
              <a:gd name="connsiteY28" fmla="*/ 278646 h 825932"/>
              <a:gd name="connsiteX29" fmla="*/ 2673621 w 3472060"/>
              <a:gd name="connsiteY29" fmla="*/ 247421 h 825932"/>
              <a:gd name="connsiteX30" fmla="*/ 2787008 w 3472060"/>
              <a:gd name="connsiteY30" fmla="*/ 215853 h 825932"/>
              <a:gd name="connsiteX31" fmla="*/ 2901442 w 3472060"/>
              <a:gd name="connsiteY31" fmla="*/ 182011 h 825932"/>
              <a:gd name="connsiteX32" fmla="*/ 3015722 w 3472060"/>
              <a:gd name="connsiteY32" fmla="*/ 147286 h 825932"/>
              <a:gd name="connsiteX33" fmla="*/ 3130018 w 3472060"/>
              <a:gd name="connsiteY33" fmla="*/ 112649 h 825932"/>
              <a:gd name="connsiteX34" fmla="*/ 3243551 w 3472060"/>
              <a:gd name="connsiteY34" fmla="*/ 75688 h 825932"/>
              <a:gd name="connsiteX35" fmla="*/ 3356992 w 3472060"/>
              <a:gd name="connsiteY35" fmla="*/ 38197 h 825932"/>
              <a:gd name="connsiteX36" fmla="*/ 3470310 w 3472060"/>
              <a:gd name="connsiteY36" fmla="*/ 0 h 825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472060" h="825932">
                <a:moveTo>
                  <a:pt x="3470310" y="0"/>
                </a:moveTo>
                <a:lnTo>
                  <a:pt x="3472060" y="12850"/>
                </a:lnTo>
                <a:lnTo>
                  <a:pt x="3472060" y="480529"/>
                </a:lnTo>
                <a:lnTo>
                  <a:pt x="3363699" y="498471"/>
                </a:lnTo>
                <a:cubicBezTo>
                  <a:pt x="2435623" y="645518"/>
                  <a:pt x="603076" y="844866"/>
                  <a:pt x="42060" y="824486"/>
                </a:cubicBezTo>
                <a:cubicBezTo>
                  <a:pt x="28151" y="802425"/>
                  <a:pt x="13909" y="780513"/>
                  <a:pt x="0" y="758452"/>
                </a:cubicBezTo>
                <a:lnTo>
                  <a:pt x="188014" y="735602"/>
                </a:lnTo>
                <a:lnTo>
                  <a:pt x="284087" y="722590"/>
                </a:lnTo>
                <a:lnTo>
                  <a:pt x="382288" y="709392"/>
                </a:lnTo>
                <a:lnTo>
                  <a:pt x="481858" y="695774"/>
                </a:lnTo>
                <a:lnTo>
                  <a:pt x="581897" y="680711"/>
                </a:lnTo>
                <a:lnTo>
                  <a:pt x="683670" y="665256"/>
                </a:lnTo>
                <a:lnTo>
                  <a:pt x="787206" y="649587"/>
                </a:lnTo>
                <a:lnTo>
                  <a:pt x="892019" y="632968"/>
                </a:lnTo>
                <a:lnTo>
                  <a:pt x="997620" y="614667"/>
                </a:lnTo>
                <a:lnTo>
                  <a:pt x="1104727" y="596741"/>
                </a:lnTo>
                <a:lnTo>
                  <a:pt x="1212669" y="577397"/>
                </a:lnTo>
                <a:lnTo>
                  <a:pt x="1321506" y="556988"/>
                </a:lnTo>
                <a:lnTo>
                  <a:pt x="1430709" y="536607"/>
                </a:lnTo>
                <a:lnTo>
                  <a:pt x="1541050" y="514481"/>
                </a:lnTo>
                <a:lnTo>
                  <a:pt x="1652805" y="492202"/>
                </a:lnTo>
                <a:lnTo>
                  <a:pt x="1763708" y="469161"/>
                </a:lnTo>
                <a:lnTo>
                  <a:pt x="1875795" y="444641"/>
                </a:lnTo>
                <a:lnTo>
                  <a:pt x="1989128" y="418995"/>
                </a:lnTo>
                <a:lnTo>
                  <a:pt x="2102476" y="393438"/>
                </a:lnTo>
                <a:lnTo>
                  <a:pt x="2215549" y="366291"/>
                </a:lnTo>
                <a:lnTo>
                  <a:pt x="2330490" y="337455"/>
                </a:lnTo>
                <a:lnTo>
                  <a:pt x="2443333" y="308983"/>
                </a:lnTo>
                <a:lnTo>
                  <a:pt x="2558014" y="278646"/>
                </a:lnTo>
                <a:lnTo>
                  <a:pt x="2673621" y="247421"/>
                </a:lnTo>
                <a:lnTo>
                  <a:pt x="2787008" y="215853"/>
                </a:lnTo>
                <a:lnTo>
                  <a:pt x="2901442" y="182011"/>
                </a:lnTo>
                <a:lnTo>
                  <a:pt x="3015722" y="147286"/>
                </a:lnTo>
                <a:lnTo>
                  <a:pt x="3130018" y="112649"/>
                </a:lnTo>
                <a:lnTo>
                  <a:pt x="3243551" y="75688"/>
                </a:lnTo>
                <a:lnTo>
                  <a:pt x="3356992" y="38197"/>
                </a:lnTo>
                <a:lnTo>
                  <a:pt x="3470310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 useBgFill="1">
        <p:nvSpPr>
          <p:cNvPr id="14" name="Freeform: Shape 13">
            <a:extLst>
              <a:ext uri="{FF2B5EF4-FFF2-40B4-BE49-F238E27FC236}">
                <a16:creationId xmlns:a16="http://schemas.microsoft.com/office/drawing/2014/main" id="{6A681326-1C9D-44A3-A627-3871BDAE412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1" y="1762067"/>
            <a:ext cx="12192417" cy="5095933"/>
          </a:xfrm>
          <a:custGeom>
            <a:avLst/>
            <a:gdLst>
              <a:gd name="connsiteX0" fmla="*/ 0 w 12192417"/>
              <a:gd name="connsiteY0" fmla="*/ 0 h 5095933"/>
              <a:gd name="connsiteX1" fmla="*/ 71931 w 12192417"/>
              <a:gd name="connsiteY1" fmla="*/ 12261 h 5095933"/>
              <a:gd name="connsiteX2" fmla="*/ 282848 w 12192417"/>
              <a:gd name="connsiteY2" fmla="*/ 48343 h 5095933"/>
              <a:gd name="connsiteX3" fmla="*/ 436463 w 12192417"/>
              <a:gd name="connsiteY3" fmla="*/ 73565 h 5095933"/>
              <a:gd name="connsiteX4" fmla="*/ 619338 w 12192417"/>
              <a:gd name="connsiteY4" fmla="*/ 100188 h 5095933"/>
              <a:gd name="connsiteX5" fmla="*/ 836350 w 12192417"/>
              <a:gd name="connsiteY5" fmla="*/ 132066 h 5095933"/>
              <a:gd name="connsiteX6" fmla="*/ 1076527 w 12192417"/>
              <a:gd name="connsiteY6" fmla="*/ 165696 h 5095933"/>
              <a:gd name="connsiteX7" fmla="*/ 1347183 w 12192417"/>
              <a:gd name="connsiteY7" fmla="*/ 201077 h 5095933"/>
              <a:gd name="connsiteX8" fmla="*/ 1642222 w 12192417"/>
              <a:gd name="connsiteY8" fmla="*/ 238560 h 5095933"/>
              <a:gd name="connsiteX9" fmla="*/ 1962863 w 12192417"/>
              <a:gd name="connsiteY9" fmla="*/ 276043 h 5095933"/>
              <a:gd name="connsiteX10" fmla="*/ 2304231 w 12192417"/>
              <a:gd name="connsiteY10" fmla="*/ 314227 h 5095933"/>
              <a:gd name="connsiteX11" fmla="*/ 2672420 w 12192417"/>
              <a:gd name="connsiteY11" fmla="*/ 349608 h 5095933"/>
              <a:gd name="connsiteX12" fmla="*/ 3057677 w 12192417"/>
              <a:gd name="connsiteY12" fmla="*/ 383588 h 5095933"/>
              <a:gd name="connsiteX13" fmla="*/ 3464880 w 12192417"/>
              <a:gd name="connsiteY13" fmla="*/ 414415 h 5095933"/>
              <a:gd name="connsiteX14" fmla="*/ 3889151 w 12192417"/>
              <a:gd name="connsiteY14" fmla="*/ 443841 h 5095933"/>
              <a:gd name="connsiteX15" fmla="*/ 4331709 w 12192417"/>
              <a:gd name="connsiteY15" fmla="*/ 471515 h 5095933"/>
              <a:gd name="connsiteX16" fmla="*/ 4558475 w 12192417"/>
              <a:gd name="connsiteY16" fmla="*/ 481324 h 5095933"/>
              <a:gd name="connsiteX17" fmla="*/ 4790117 w 12192417"/>
              <a:gd name="connsiteY17" fmla="*/ 492183 h 5095933"/>
              <a:gd name="connsiteX18" fmla="*/ 5025417 w 12192417"/>
              <a:gd name="connsiteY18" fmla="*/ 502342 h 5095933"/>
              <a:gd name="connsiteX19" fmla="*/ 5261936 w 12192417"/>
              <a:gd name="connsiteY19" fmla="*/ 508998 h 5095933"/>
              <a:gd name="connsiteX20" fmla="*/ 5503331 w 12192417"/>
              <a:gd name="connsiteY20" fmla="*/ 514953 h 5095933"/>
              <a:gd name="connsiteX21" fmla="*/ 5747166 w 12192417"/>
              <a:gd name="connsiteY21" fmla="*/ 521259 h 5095933"/>
              <a:gd name="connsiteX22" fmla="*/ 5995876 w 12192417"/>
              <a:gd name="connsiteY22" fmla="*/ 525463 h 5095933"/>
              <a:gd name="connsiteX23" fmla="*/ 6247025 w 12192417"/>
              <a:gd name="connsiteY23" fmla="*/ 525463 h 5095933"/>
              <a:gd name="connsiteX24" fmla="*/ 6500612 w 12192417"/>
              <a:gd name="connsiteY24" fmla="*/ 527565 h 5095933"/>
              <a:gd name="connsiteX25" fmla="*/ 6756638 w 12192417"/>
              <a:gd name="connsiteY25" fmla="*/ 525463 h 5095933"/>
              <a:gd name="connsiteX26" fmla="*/ 7016321 w 12192417"/>
              <a:gd name="connsiteY26" fmla="*/ 521259 h 5095933"/>
              <a:gd name="connsiteX27" fmla="*/ 7276004 w 12192417"/>
              <a:gd name="connsiteY27" fmla="*/ 517406 h 5095933"/>
              <a:gd name="connsiteX28" fmla="*/ 7539344 w 12192417"/>
              <a:gd name="connsiteY28" fmla="*/ 508998 h 5095933"/>
              <a:gd name="connsiteX29" fmla="*/ 7805123 w 12192417"/>
              <a:gd name="connsiteY29" fmla="*/ 500241 h 5095933"/>
              <a:gd name="connsiteX30" fmla="*/ 8070902 w 12192417"/>
              <a:gd name="connsiteY30" fmla="*/ 490082 h 5095933"/>
              <a:gd name="connsiteX31" fmla="*/ 8339120 w 12192417"/>
              <a:gd name="connsiteY31" fmla="*/ 475719 h 5095933"/>
              <a:gd name="connsiteX32" fmla="*/ 8609775 w 12192417"/>
              <a:gd name="connsiteY32" fmla="*/ 458554 h 5095933"/>
              <a:gd name="connsiteX33" fmla="*/ 8881650 w 12192417"/>
              <a:gd name="connsiteY33" fmla="*/ 442089 h 5095933"/>
              <a:gd name="connsiteX34" fmla="*/ 9153525 w 12192417"/>
              <a:gd name="connsiteY34" fmla="*/ 421071 h 5095933"/>
              <a:gd name="connsiteX35" fmla="*/ 9429057 w 12192417"/>
              <a:gd name="connsiteY35" fmla="*/ 395849 h 5095933"/>
              <a:gd name="connsiteX36" fmla="*/ 9700932 w 12192417"/>
              <a:gd name="connsiteY36" fmla="*/ 370626 h 5095933"/>
              <a:gd name="connsiteX37" fmla="*/ 9977683 w 12192417"/>
              <a:gd name="connsiteY37" fmla="*/ 341551 h 5095933"/>
              <a:gd name="connsiteX38" fmla="*/ 10255654 w 12192417"/>
              <a:gd name="connsiteY38" fmla="*/ 309673 h 5095933"/>
              <a:gd name="connsiteX39" fmla="*/ 10529967 w 12192417"/>
              <a:gd name="connsiteY39" fmla="*/ 276043 h 5095933"/>
              <a:gd name="connsiteX40" fmla="*/ 10807938 w 12192417"/>
              <a:gd name="connsiteY40" fmla="*/ 236809 h 5095933"/>
              <a:gd name="connsiteX41" fmla="*/ 11084689 w 12192417"/>
              <a:gd name="connsiteY41" fmla="*/ 194772 h 5095933"/>
              <a:gd name="connsiteX42" fmla="*/ 11362660 w 12192417"/>
              <a:gd name="connsiteY42" fmla="*/ 153085 h 5095933"/>
              <a:gd name="connsiteX43" fmla="*/ 11639411 w 12192417"/>
              <a:gd name="connsiteY43" fmla="*/ 104392 h 5095933"/>
              <a:gd name="connsiteX44" fmla="*/ 11914944 w 12192417"/>
              <a:gd name="connsiteY44" fmla="*/ 54648 h 5095933"/>
              <a:gd name="connsiteX45" fmla="*/ 12191695 w 12192417"/>
              <a:gd name="connsiteY45" fmla="*/ 2452 h 5095933"/>
              <a:gd name="connsiteX46" fmla="*/ 12191695 w 12192417"/>
              <a:gd name="connsiteY46" fmla="*/ 2162231 h 5095933"/>
              <a:gd name="connsiteX47" fmla="*/ 12192417 w 12192417"/>
              <a:gd name="connsiteY47" fmla="*/ 2162231 h 5095933"/>
              <a:gd name="connsiteX48" fmla="*/ 12192417 w 12192417"/>
              <a:gd name="connsiteY48" fmla="*/ 5095933 h 5095933"/>
              <a:gd name="connsiteX49" fmla="*/ 0 w 12192417"/>
              <a:gd name="connsiteY49" fmla="*/ 5095933 h 5095933"/>
              <a:gd name="connsiteX50" fmla="*/ 0 w 12192417"/>
              <a:gd name="connsiteY50" fmla="*/ 2791958 h 5095933"/>
              <a:gd name="connsiteX51" fmla="*/ 0 w 12192417"/>
              <a:gd name="connsiteY51" fmla="*/ 2162231 h 5095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12192417" h="5095933">
                <a:moveTo>
                  <a:pt x="0" y="0"/>
                </a:moveTo>
                <a:lnTo>
                  <a:pt x="71931" y="12261"/>
                </a:lnTo>
                <a:lnTo>
                  <a:pt x="282848" y="48343"/>
                </a:lnTo>
                <a:lnTo>
                  <a:pt x="436463" y="73565"/>
                </a:lnTo>
                <a:lnTo>
                  <a:pt x="619338" y="100188"/>
                </a:lnTo>
                <a:lnTo>
                  <a:pt x="836350" y="132066"/>
                </a:lnTo>
                <a:lnTo>
                  <a:pt x="1076527" y="165696"/>
                </a:lnTo>
                <a:lnTo>
                  <a:pt x="1347183" y="201077"/>
                </a:lnTo>
                <a:lnTo>
                  <a:pt x="1642222" y="238560"/>
                </a:lnTo>
                <a:lnTo>
                  <a:pt x="1962863" y="276043"/>
                </a:lnTo>
                <a:lnTo>
                  <a:pt x="2304231" y="314227"/>
                </a:lnTo>
                <a:lnTo>
                  <a:pt x="2672420" y="349608"/>
                </a:lnTo>
                <a:lnTo>
                  <a:pt x="3057677" y="383588"/>
                </a:lnTo>
                <a:lnTo>
                  <a:pt x="3464880" y="414415"/>
                </a:lnTo>
                <a:lnTo>
                  <a:pt x="3889151" y="443841"/>
                </a:lnTo>
                <a:lnTo>
                  <a:pt x="4331709" y="471515"/>
                </a:lnTo>
                <a:lnTo>
                  <a:pt x="4558475" y="481324"/>
                </a:lnTo>
                <a:lnTo>
                  <a:pt x="4790117" y="492183"/>
                </a:lnTo>
                <a:lnTo>
                  <a:pt x="5025417" y="502342"/>
                </a:lnTo>
                <a:lnTo>
                  <a:pt x="5261936" y="508998"/>
                </a:lnTo>
                <a:lnTo>
                  <a:pt x="5503331" y="514953"/>
                </a:lnTo>
                <a:lnTo>
                  <a:pt x="5747166" y="521259"/>
                </a:lnTo>
                <a:lnTo>
                  <a:pt x="5995876" y="525463"/>
                </a:lnTo>
                <a:lnTo>
                  <a:pt x="6247025" y="525463"/>
                </a:lnTo>
                <a:lnTo>
                  <a:pt x="6500612" y="527565"/>
                </a:lnTo>
                <a:lnTo>
                  <a:pt x="6756638" y="525463"/>
                </a:lnTo>
                <a:lnTo>
                  <a:pt x="7016321" y="521259"/>
                </a:lnTo>
                <a:lnTo>
                  <a:pt x="7276004" y="517406"/>
                </a:lnTo>
                <a:lnTo>
                  <a:pt x="7539344" y="508998"/>
                </a:lnTo>
                <a:lnTo>
                  <a:pt x="7805123" y="500241"/>
                </a:lnTo>
                <a:lnTo>
                  <a:pt x="8070902" y="490082"/>
                </a:lnTo>
                <a:lnTo>
                  <a:pt x="8339120" y="475719"/>
                </a:lnTo>
                <a:lnTo>
                  <a:pt x="8609775" y="458554"/>
                </a:lnTo>
                <a:lnTo>
                  <a:pt x="8881650" y="442089"/>
                </a:lnTo>
                <a:lnTo>
                  <a:pt x="9153525" y="421071"/>
                </a:lnTo>
                <a:lnTo>
                  <a:pt x="9429057" y="395849"/>
                </a:lnTo>
                <a:lnTo>
                  <a:pt x="9700932" y="370626"/>
                </a:lnTo>
                <a:lnTo>
                  <a:pt x="9977683" y="341551"/>
                </a:lnTo>
                <a:lnTo>
                  <a:pt x="10255654" y="309673"/>
                </a:lnTo>
                <a:lnTo>
                  <a:pt x="10529967" y="276043"/>
                </a:lnTo>
                <a:lnTo>
                  <a:pt x="10807938" y="236809"/>
                </a:lnTo>
                <a:lnTo>
                  <a:pt x="11084689" y="194772"/>
                </a:lnTo>
                <a:lnTo>
                  <a:pt x="11362660" y="153085"/>
                </a:lnTo>
                <a:lnTo>
                  <a:pt x="11639411" y="104392"/>
                </a:lnTo>
                <a:lnTo>
                  <a:pt x="11914944" y="54648"/>
                </a:lnTo>
                <a:lnTo>
                  <a:pt x="12191695" y="2452"/>
                </a:lnTo>
                <a:lnTo>
                  <a:pt x="12191695" y="2162231"/>
                </a:lnTo>
                <a:lnTo>
                  <a:pt x="12192417" y="2162231"/>
                </a:lnTo>
                <a:lnTo>
                  <a:pt x="12192417" y="5095933"/>
                </a:lnTo>
                <a:lnTo>
                  <a:pt x="0" y="5095933"/>
                </a:lnTo>
                <a:lnTo>
                  <a:pt x="0" y="2791958"/>
                </a:lnTo>
                <a:lnTo>
                  <a:pt x="0" y="2162231"/>
                </a:lnTo>
                <a:close/>
              </a:path>
            </a:pathLst>
          </a:custGeom>
          <a:ln>
            <a:noFill/>
          </a:ln>
        </p:spPr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1F0BF8-E919-43D4-B3B5-9ED571692D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3312" y="452718"/>
            <a:ext cx="8947522" cy="1400530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ru-RU" sz="2900" b="1">
                <a:solidFill>
                  <a:srgbClr val="FFFFFF"/>
                </a:solidFill>
              </a:rPr>
              <a:t>Отреагируйте на эти фразы</a:t>
            </a:r>
            <a:r>
              <a:rPr lang="ru-RU" sz="2900">
                <a:solidFill>
                  <a:srgbClr val="FFFFFF"/>
                </a:solidFill>
              </a:rPr>
              <a:t/>
            </a:r>
            <a:br>
              <a:rPr lang="ru-RU" sz="2900">
                <a:solidFill>
                  <a:srgbClr val="FFFFFF"/>
                </a:solidFill>
              </a:rPr>
            </a:br>
            <a:r>
              <a:rPr lang="ru-RU" sz="2900" b="1" u="sng">
                <a:solidFill>
                  <a:srgbClr val="FFFFFF"/>
                </a:solidFill>
              </a:rPr>
              <a:t>из позиции ведущего восстановительных программ</a:t>
            </a:r>
            <a:endParaRPr lang="ru-RU" sz="2900">
              <a:solidFill>
                <a:srgbClr val="FFFFFF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024AA27-FF02-4B39-A1EB-379D05BF58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2763520"/>
            <a:ext cx="8946541" cy="348487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Родители детей класса про гиперактивного ребёнка говорят медиатору на предварительной встрече: </a:t>
            </a:r>
          </a:p>
          <a:p>
            <a:pPr marL="0" indent="0">
              <a:buNone/>
            </a:pPr>
            <a:r>
              <a:rPr lang="ru-RU" b="1" dirty="0"/>
              <a:t>«Этот ребенок всем мешает, вот коллективное заявление, чтобы его убрали из класса. Как вы можете нам в этом помочь?»</a:t>
            </a:r>
          </a:p>
        </p:txBody>
      </p:sp>
    </p:spTree>
    <p:extLst>
      <p:ext uri="{BB962C8B-B14F-4D97-AF65-F5344CB8AC3E}">
        <p14:creationId xmlns:p14="http://schemas.microsoft.com/office/powerpoint/2010/main" val="200783868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4E78424C-6FD0-41F8-9CAA-5DC19C42359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92000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55476AE-A9DB-4704-B1C6-4F2607D715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855" y="1447800"/>
            <a:ext cx="3108626" cy="4572000"/>
          </a:xfrm>
        </p:spPr>
        <p:txBody>
          <a:bodyPr anchor="ctr">
            <a:normAutofit/>
          </a:bodyPr>
          <a:lstStyle/>
          <a:p>
            <a:r>
              <a:rPr lang="ru-RU" sz="3200" dirty="0">
                <a:solidFill>
                  <a:srgbClr val="F2F2F2"/>
                </a:solidFill>
              </a:rPr>
              <a:t>Что делать, если вы в ступоре? </a:t>
            </a: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DD136760-57DC-4301-8BEA-B71AD2D1390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161310" y="0"/>
            <a:ext cx="8030690" cy="6858000"/>
          </a:xfrm>
          <a:custGeom>
            <a:avLst/>
            <a:gdLst>
              <a:gd name="connsiteX0" fmla="*/ 1176 w 8030690"/>
              <a:gd name="connsiteY0" fmla="*/ 0 h 6858000"/>
              <a:gd name="connsiteX1" fmla="*/ 1344715 w 8030690"/>
              <a:gd name="connsiteY1" fmla="*/ 0 h 6858000"/>
              <a:gd name="connsiteX2" fmla="*/ 1344715 w 8030690"/>
              <a:gd name="connsiteY2" fmla="*/ 0 h 6858000"/>
              <a:gd name="connsiteX3" fmla="*/ 8030690 w 8030690"/>
              <a:gd name="connsiteY3" fmla="*/ 0 h 6858000"/>
              <a:gd name="connsiteX4" fmla="*/ 8030690 w 8030690"/>
              <a:gd name="connsiteY4" fmla="*/ 6858000 h 6858000"/>
              <a:gd name="connsiteX5" fmla="*/ 477746 w 8030690"/>
              <a:gd name="connsiteY5" fmla="*/ 6858000 h 6858000"/>
              <a:gd name="connsiteX6" fmla="*/ 477746 w 8030690"/>
              <a:gd name="connsiteY6" fmla="*/ 6858000 h 6858000"/>
              <a:gd name="connsiteX7" fmla="*/ 0 w 8030690"/>
              <a:gd name="connsiteY7" fmla="*/ 6858000 h 6858000"/>
              <a:gd name="connsiteX8" fmla="*/ 5883 w 8030690"/>
              <a:gd name="connsiteY8" fmla="*/ 6817538 h 6858000"/>
              <a:gd name="connsiteX9" fmla="*/ 23196 w 8030690"/>
              <a:gd name="connsiteY9" fmla="*/ 6698894 h 6858000"/>
              <a:gd name="connsiteX10" fmla="*/ 35298 w 8030690"/>
              <a:gd name="connsiteY10" fmla="*/ 6612483 h 6858000"/>
              <a:gd name="connsiteX11" fmla="*/ 48073 w 8030690"/>
              <a:gd name="connsiteY11" fmla="*/ 6509613 h 6858000"/>
              <a:gd name="connsiteX12" fmla="*/ 63369 w 8030690"/>
              <a:gd name="connsiteY12" fmla="*/ 6387541 h 6858000"/>
              <a:gd name="connsiteX13" fmla="*/ 79506 w 8030690"/>
              <a:gd name="connsiteY13" fmla="*/ 6252438 h 6858000"/>
              <a:gd name="connsiteX14" fmla="*/ 96483 w 8030690"/>
              <a:gd name="connsiteY14" fmla="*/ 6100191 h 6858000"/>
              <a:gd name="connsiteX15" fmla="*/ 114468 w 8030690"/>
              <a:gd name="connsiteY15" fmla="*/ 5934227 h 6858000"/>
              <a:gd name="connsiteX16" fmla="*/ 132454 w 8030690"/>
              <a:gd name="connsiteY16" fmla="*/ 5753862 h 6858000"/>
              <a:gd name="connsiteX17" fmla="*/ 150775 w 8030690"/>
              <a:gd name="connsiteY17" fmla="*/ 5561838 h 6858000"/>
              <a:gd name="connsiteX18" fmla="*/ 167752 w 8030690"/>
              <a:gd name="connsiteY18" fmla="*/ 5354726 h 6858000"/>
              <a:gd name="connsiteX19" fmla="*/ 184057 w 8030690"/>
              <a:gd name="connsiteY19" fmla="*/ 5138013 h 6858000"/>
              <a:gd name="connsiteX20" fmla="*/ 198849 w 8030690"/>
              <a:gd name="connsiteY20" fmla="*/ 4908956 h 6858000"/>
              <a:gd name="connsiteX21" fmla="*/ 212968 w 8030690"/>
              <a:gd name="connsiteY21" fmla="*/ 4670298 h 6858000"/>
              <a:gd name="connsiteX22" fmla="*/ 226248 w 8030690"/>
              <a:gd name="connsiteY22" fmla="*/ 4421352 h 6858000"/>
              <a:gd name="connsiteX23" fmla="*/ 230954 w 8030690"/>
              <a:gd name="connsiteY23" fmla="*/ 4293793 h 6858000"/>
              <a:gd name="connsiteX24" fmla="*/ 236165 w 8030690"/>
              <a:gd name="connsiteY24" fmla="*/ 4163491 h 6858000"/>
              <a:gd name="connsiteX25" fmla="*/ 241039 w 8030690"/>
              <a:gd name="connsiteY25" fmla="*/ 4031132 h 6858000"/>
              <a:gd name="connsiteX26" fmla="*/ 244233 w 8030690"/>
              <a:gd name="connsiteY26" fmla="*/ 3898087 h 6858000"/>
              <a:gd name="connsiteX27" fmla="*/ 247091 w 8030690"/>
              <a:gd name="connsiteY27" fmla="*/ 3762298 h 6858000"/>
              <a:gd name="connsiteX28" fmla="*/ 250116 w 8030690"/>
              <a:gd name="connsiteY28" fmla="*/ 3625138 h 6858000"/>
              <a:gd name="connsiteX29" fmla="*/ 252133 w 8030690"/>
              <a:gd name="connsiteY29" fmla="*/ 3485235 h 6858000"/>
              <a:gd name="connsiteX30" fmla="*/ 252133 w 8030690"/>
              <a:gd name="connsiteY30" fmla="*/ 3343960 h 6858000"/>
              <a:gd name="connsiteX31" fmla="*/ 253142 w 8030690"/>
              <a:gd name="connsiteY31" fmla="*/ 3201314 h 6858000"/>
              <a:gd name="connsiteX32" fmla="*/ 252133 w 8030690"/>
              <a:gd name="connsiteY32" fmla="*/ 3057296 h 6858000"/>
              <a:gd name="connsiteX33" fmla="*/ 250116 w 8030690"/>
              <a:gd name="connsiteY33" fmla="*/ 2911221 h 6858000"/>
              <a:gd name="connsiteX34" fmla="*/ 248267 w 8030690"/>
              <a:gd name="connsiteY34" fmla="*/ 2765145 h 6858000"/>
              <a:gd name="connsiteX35" fmla="*/ 244233 w 8030690"/>
              <a:gd name="connsiteY35" fmla="*/ 2617013 h 6858000"/>
              <a:gd name="connsiteX36" fmla="*/ 240031 w 8030690"/>
              <a:gd name="connsiteY36" fmla="*/ 2467508 h 6858000"/>
              <a:gd name="connsiteX37" fmla="*/ 235156 w 8030690"/>
              <a:gd name="connsiteY37" fmla="*/ 2318004 h 6858000"/>
              <a:gd name="connsiteX38" fmla="*/ 228265 w 8030690"/>
              <a:gd name="connsiteY38" fmla="*/ 2167128 h 6858000"/>
              <a:gd name="connsiteX39" fmla="*/ 220028 w 8030690"/>
              <a:gd name="connsiteY39" fmla="*/ 2014880 h 6858000"/>
              <a:gd name="connsiteX40" fmla="*/ 212128 w 8030690"/>
              <a:gd name="connsiteY40" fmla="*/ 1861947 h 6858000"/>
              <a:gd name="connsiteX41" fmla="*/ 202043 w 8030690"/>
              <a:gd name="connsiteY41" fmla="*/ 1709013 h 6858000"/>
              <a:gd name="connsiteX42" fmla="*/ 189940 w 8030690"/>
              <a:gd name="connsiteY42" fmla="*/ 1554023 h 6858000"/>
              <a:gd name="connsiteX43" fmla="*/ 177838 w 8030690"/>
              <a:gd name="connsiteY43" fmla="*/ 1401089 h 6858000"/>
              <a:gd name="connsiteX44" fmla="*/ 163886 w 8030690"/>
              <a:gd name="connsiteY44" fmla="*/ 1245413 h 6858000"/>
              <a:gd name="connsiteX45" fmla="*/ 148590 w 8030690"/>
              <a:gd name="connsiteY45" fmla="*/ 1089050 h 6858000"/>
              <a:gd name="connsiteX46" fmla="*/ 132454 w 8030690"/>
              <a:gd name="connsiteY46" fmla="*/ 934745 h 6858000"/>
              <a:gd name="connsiteX47" fmla="*/ 113628 w 8030690"/>
              <a:gd name="connsiteY47" fmla="*/ 778383 h 6858000"/>
              <a:gd name="connsiteX48" fmla="*/ 93457 w 8030690"/>
              <a:gd name="connsiteY48" fmla="*/ 622706 h 6858000"/>
              <a:gd name="connsiteX49" fmla="*/ 73454 w 8030690"/>
              <a:gd name="connsiteY49" fmla="*/ 466344 h 6858000"/>
              <a:gd name="connsiteX50" fmla="*/ 50090 w 8030690"/>
              <a:gd name="connsiteY50" fmla="*/ 310667 h 6858000"/>
              <a:gd name="connsiteX51" fmla="*/ 26222 w 8030690"/>
              <a:gd name="connsiteY51" fmla="*/ 155676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8030690" h="6858000">
                <a:moveTo>
                  <a:pt x="1176" y="0"/>
                </a:moveTo>
                <a:lnTo>
                  <a:pt x="1344715" y="0"/>
                </a:lnTo>
                <a:lnTo>
                  <a:pt x="1344715" y="0"/>
                </a:lnTo>
                <a:lnTo>
                  <a:pt x="8030690" y="0"/>
                </a:lnTo>
                <a:lnTo>
                  <a:pt x="8030690" y="6858000"/>
                </a:lnTo>
                <a:lnTo>
                  <a:pt x="477746" y="6858000"/>
                </a:lnTo>
                <a:lnTo>
                  <a:pt x="477746" y="6858000"/>
                </a:lnTo>
                <a:lnTo>
                  <a:pt x="0" y="6858000"/>
                </a:lnTo>
                <a:lnTo>
                  <a:pt x="5883" y="6817538"/>
                </a:lnTo>
                <a:lnTo>
                  <a:pt x="23196" y="6698894"/>
                </a:lnTo>
                <a:lnTo>
                  <a:pt x="35298" y="6612483"/>
                </a:lnTo>
                <a:lnTo>
                  <a:pt x="48073" y="6509613"/>
                </a:lnTo>
                <a:lnTo>
                  <a:pt x="63369" y="6387541"/>
                </a:lnTo>
                <a:lnTo>
                  <a:pt x="79506" y="6252438"/>
                </a:lnTo>
                <a:lnTo>
                  <a:pt x="96483" y="6100191"/>
                </a:lnTo>
                <a:lnTo>
                  <a:pt x="114468" y="5934227"/>
                </a:lnTo>
                <a:lnTo>
                  <a:pt x="132454" y="5753862"/>
                </a:lnTo>
                <a:lnTo>
                  <a:pt x="150775" y="5561838"/>
                </a:lnTo>
                <a:lnTo>
                  <a:pt x="167752" y="5354726"/>
                </a:lnTo>
                <a:lnTo>
                  <a:pt x="184057" y="5138013"/>
                </a:lnTo>
                <a:lnTo>
                  <a:pt x="198849" y="4908956"/>
                </a:lnTo>
                <a:lnTo>
                  <a:pt x="212968" y="4670298"/>
                </a:lnTo>
                <a:lnTo>
                  <a:pt x="226248" y="4421352"/>
                </a:lnTo>
                <a:lnTo>
                  <a:pt x="230954" y="4293793"/>
                </a:lnTo>
                <a:lnTo>
                  <a:pt x="236165" y="4163491"/>
                </a:lnTo>
                <a:lnTo>
                  <a:pt x="241039" y="4031132"/>
                </a:lnTo>
                <a:lnTo>
                  <a:pt x="244233" y="3898087"/>
                </a:lnTo>
                <a:lnTo>
                  <a:pt x="247091" y="3762298"/>
                </a:lnTo>
                <a:lnTo>
                  <a:pt x="250116" y="3625138"/>
                </a:lnTo>
                <a:lnTo>
                  <a:pt x="252133" y="3485235"/>
                </a:lnTo>
                <a:lnTo>
                  <a:pt x="252133" y="3343960"/>
                </a:lnTo>
                <a:lnTo>
                  <a:pt x="253142" y="3201314"/>
                </a:lnTo>
                <a:lnTo>
                  <a:pt x="252133" y="3057296"/>
                </a:lnTo>
                <a:lnTo>
                  <a:pt x="250116" y="2911221"/>
                </a:lnTo>
                <a:lnTo>
                  <a:pt x="248267" y="2765145"/>
                </a:lnTo>
                <a:lnTo>
                  <a:pt x="244233" y="2617013"/>
                </a:lnTo>
                <a:lnTo>
                  <a:pt x="240031" y="2467508"/>
                </a:lnTo>
                <a:lnTo>
                  <a:pt x="235156" y="2318004"/>
                </a:lnTo>
                <a:lnTo>
                  <a:pt x="228265" y="2167128"/>
                </a:lnTo>
                <a:lnTo>
                  <a:pt x="220028" y="2014880"/>
                </a:lnTo>
                <a:lnTo>
                  <a:pt x="212128" y="1861947"/>
                </a:lnTo>
                <a:lnTo>
                  <a:pt x="202043" y="1709013"/>
                </a:lnTo>
                <a:lnTo>
                  <a:pt x="189940" y="1554023"/>
                </a:lnTo>
                <a:lnTo>
                  <a:pt x="177838" y="1401089"/>
                </a:lnTo>
                <a:lnTo>
                  <a:pt x="163886" y="1245413"/>
                </a:lnTo>
                <a:lnTo>
                  <a:pt x="148590" y="1089050"/>
                </a:lnTo>
                <a:lnTo>
                  <a:pt x="132454" y="934745"/>
                </a:lnTo>
                <a:lnTo>
                  <a:pt x="113628" y="778383"/>
                </a:lnTo>
                <a:lnTo>
                  <a:pt x="93457" y="622706"/>
                </a:lnTo>
                <a:lnTo>
                  <a:pt x="73454" y="466344"/>
                </a:lnTo>
                <a:lnTo>
                  <a:pt x="50090" y="310667"/>
                </a:lnTo>
                <a:lnTo>
                  <a:pt x="26222" y="15567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4" name="Freeform 11">
            <a:extLst>
              <a:ext uri="{FF2B5EF4-FFF2-40B4-BE49-F238E27FC236}">
                <a16:creationId xmlns:a16="http://schemas.microsoft.com/office/drawing/2014/main" id="{BDC58DEA-1307-4F44-AD47-E613D8B76A8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948110" y="-1"/>
            <a:ext cx="559472" cy="3709642"/>
          </a:xfrm>
          <a:custGeom>
            <a:avLst/>
            <a:gdLst>
              <a:gd name="connsiteX0" fmla="*/ 0 w 559472"/>
              <a:gd name="connsiteY0" fmla="*/ 0 h 3709642"/>
              <a:gd name="connsiteX1" fmla="*/ 473952 w 559472"/>
              <a:gd name="connsiteY1" fmla="*/ 0 h 3709642"/>
              <a:gd name="connsiteX2" fmla="*/ 485840 w 559472"/>
              <a:gd name="connsiteY2" fmla="*/ 161194 h 3709642"/>
              <a:gd name="connsiteX3" fmla="*/ 523949 w 559472"/>
              <a:gd name="connsiteY3" fmla="*/ 3672197 h 3709642"/>
              <a:gd name="connsiteX4" fmla="*/ 454748 w 559472"/>
              <a:gd name="connsiteY4" fmla="*/ 3709642 h 3709642"/>
              <a:gd name="connsiteX5" fmla="*/ 448224 w 559472"/>
              <a:gd name="connsiteY5" fmla="*/ 3510471 h 3709642"/>
              <a:gd name="connsiteX6" fmla="*/ 443564 w 559472"/>
              <a:gd name="connsiteY6" fmla="*/ 3408563 h 3709642"/>
              <a:gd name="connsiteX7" fmla="*/ 438902 w 559472"/>
              <a:gd name="connsiteY7" fmla="*/ 3304407 h 3709642"/>
              <a:gd name="connsiteX8" fmla="*/ 433941 w 559472"/>
              <a:gd name="connsiteY8" fmla="*/ 3198777 h 3709642"/>
              <a:gd name="connsiteX9" fmla="*/ 427584 w 559472"/>
              <a:gd name="connsiteY9" fmla="*/ 3092510 h 3709642"/>
              <a:gd name="connsiteX10" fmla="*/ 420988 w 559472"/>
              <a:gd name="connsiteY10" fmla="*/ 2984390 h 3709642"/>
              <a:gd name="connsiteX11" fmla="*/ 414330 w 559472"/>
              <a:gd name="connsiteY11" fmla="*/ 2874401 h 3709642"/>
              <a:gd name="connsiteX12" fmla="*/ 406840 w 559472"/>
              <a:gd name="connsiteY12" fmla="*/ 2762980 h 3709642"/>
              <a:gd name="connsiteX13" fmla="*/ 397745 w 559472"/>
              <a:gd name="connsiteY13" fmla="*/ 2650566 h 3709642"/>
              <a:gd name="connsiteX14" fmla="*/ 389154 w 559472"/>
              <a:gd name="connsiteY14" fmla="*/ 2536612 h 3709642"/>
              <a:gd name="connsiteX15" fmla="*/ 379225 w 559472"/>
              <a:gd name="connsiteY15" fmla="*/ 2421642 h 3709642"/>
              <a:gd name="connsiteX16" fmla="*/ 368316 w 559472"/>
              <a:gd name="connsiteY16" fmla="*/ 2305627 h 3709642"/>
              <a:gd name="connsiteX17" fmla="*/ 357466 w 559472"/>
              <a:gd name="connsiteY17" fmla="*/ 2189233 h 3709642"/>
              <a:gd name="connsiteX18" fmla="*/ 344982 w 559472"/>
              <a:gd name="connsiteY18" fmla="*/ 2071473 h 3709642"/>
              <a:gd name="connsiteX19" fmla="*/ 332466 w 559472"/>
              <a:gd name="connsiteY19" fmla="*/ 1952216 h 3709642"/>
              <a:gd name="connsiteX20" fmla="*/ 319121 w 559472"/>
              <a:gd name="connsiteY20" fmla="*/ 1833776 h 3709642"/>
              <a:gd name="connsiteX21" fmla="*/ 304408 w 559472"/>
              <a:gd name="connsiteY21" fmla="*/ 1713948 h 3709642"/>
              <a:gd name="connsiteX22" fmla="*/ 288685 w 559472"/>
              <a:gd name="connsiteY22" fmla="*/ 1592703 h 3709642"/>
              <a:gd name="connsiteX23" fmla="*/ 273050 w 559472"/>
              <a:gd name="connsiteY23" fmla="*/ 1471451 h 3709642"/>
              <a:gd name="connsiteX24" fmla="*/ 255813 w 559472"/>
              <a:gd name="connsiteY24" fmla="*/ 1350328 h 3709642"/>
              <a:gd name="connsiteX25" fmla="*/ 237060 w 559472"/>
              <a:gd name="connsiteY25" fmla="*/ 1227080 h 3709642"/>
              <a:gd name="connsiteX26" fmla="*/ 218488 w 559472"/>
              <a:gd name="connsiteY26" fmla="*/ 1106065 h 3709642"/>
              <a:gd name="connsiteX27" fmla="*/ 198221 w 559472"/>
              <a:gd name="connsiteY27" fmla="*/ 982940 h 3709642"/>
              <a:gd name="connsiteX28" fmla="*/ 177152 w 559472"/>
              <a:gd name="connsiteY28" fmla="*/ 858755 h 3709642"/>
              <a:gd name="connsiteX29" fmla="*/ 155551 w 559472"/>
              <a:gd name="connsiteY29" fmla="*/ 736861 h 3709642"/>
              <a:gd name="connsiteX30" fmla="*/ 131782 w 559472"/>
              <a:gd name="connsiteY30" fmla="*/ 613645 h 3709642"/>
              <a:gd name="connsiteX31" fmla="*/ 107123 w 559472"/>
              <a:gd name="connsiteY31" fmla="*/ 490500 h 3709642"/>
              <a:gd name="connsiteX32" fmla="*/ 82552 w 559472"/>
              <a:gd name="connsiteY32" fmla="*/ 367348 h 3709642"/>
              <a:gd name="connsiteX33" fmla="*/ 55608 w 559472"/>
              <a:gd name="connsiteY33" fmla="*/ 244762 h 3709642"/>
              <a:gd name="connsiteX34" fmla="*/ 28130 w 559472"/>
              <a:gd name="connsiteY34" fmla="*/ 122220 h 3709642"/>
              <a:gd name="connsiteX35" fmla="*/ 0 w 559472"/>
              <a:gd name="connsiteY35" fmla="*/ 0 h 3709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559472" h="3709642">
                <a:moveTo>
                  <a:pt x="0" y="0"/>
                </a:moveTo>
                <a:lnTo>
                  <a:pt x="473952" y="0"/>
                </a:lnTo>
                <a:lnTo>
                  <a:pt x="485840" y="161194"/>
                </a:lnTo>
                <a:cubicBezTo>
                  <a:pt x="552063" y="1147770"/>
                  <a:pt x="592441" y="3086737"/>
                  <a:pt x="523949" y="3672197"/>
                </a:cubicBezTo>
                <a:cubicBezTo>
                  <a:pt x="500842" y="3684557"/>
                  <a:pt x="477855" y="3697282"/>
                  <a:pt x="454748" y="3709642"/>
                </a:cubicBezTo>
                <a:lnTo>
                  <a:pt x="448224" y="3510471"/>
                </a:lnTo>
                <a:lnTo>
                  <a:pt x="443564" y="3408563"/>
                </a:lnTo>
                <a:lnTo>
                  <a:pt x="438902" y="3304407"/>
                </a:lnTo>
                <a:lnTo>
                  <a:pt x="433941" y="3198777"/>
                </a:lnTo>
                <a:lnTo>
                  <a:pt x="427584" y="3092510"/>
                </a:lnTo>
                <a:lnTo>
                  <a:pt x="420988" y="2984390"/>
                </a:lnTo>
                <a:lnTo>
                  <a:pt x="414330" y="2874401"/>
                </a:lnTo>
                <a:lnTo>
                  <a:pt x="406840" y="2762980"/>
                </a:lnTo>
                <a:lnTo>
                  <a:pt x="397745" y="2650566"/>
                </a:lnTo>
                <a:lnTo>
                  <a:pt x="389154" y="2536612"/>
                </a:lnTo>
                <a:lnTo>
                  <a:pt x="379225" y="2421642"/>
                </a:lnTo>
                <a:lnTo>
                  <a:pt x="368316" y="2305627"/>
                </a:lnTo>
                <a:lnTo>
                  <a:pt x="357466" y="2189233"/>
                </a:lnTo>
                <a:lnTo>
                  <a:pt x="344982" y="2071473"/>
                </a:lnTo>
                <a:lnTo>
                  <a:pt x="332466" y="1952216"/>
                </a:lnTo>
                <a:lnTo>
                  <a:pt x="319121" y="1833776"/>
                </a:lnTo>
                <a:lnTo>
                  <a:pt x="304408" y="1713948"/>
                </a:lnTo>
                <a:lnTo>
                  <a:pt x="288685" y="1592703"/>
                </a:lnTo>
                <a:lnTo>
                  <a:pt x="273050" y="1471451"/>
                </a:lnTo>
                <a:lnTo>
                  <a:pt x="255813" y="1350328"/>
                </a:lnTo>
                <a:lnTo>
                  <a:pt x="237060" y="1227080"/>
                </a:lnTo>
                <a:lnTo>
                  <a:pt x="218488" y="1106065"/>
                </a:lnTo>
                <a:lnTo>
                  <a:pt x="198221" y="982940"/>
                </a:lnTo>
                <a:lnTo>
                  <a:pt x="177152" y="858755"/>
                </a:lnTo>
                <a:lnTo>
                  <a:pt x="155551" y="736861"/>
                </a:lnTo>
                <a:lnTo>
                  <a:pt x="131782" y="613645"/>
                </a:lnTo>
                <a:lnTo>
                  <a:pt x="107123" y="490500"/>
                </a:lnTo>
                <a:lnTo>
                  <a:pt x="82552" y="367348"/>
                </a:lnTo>
                <a:lnTo>
                  <a:pt x="55608" y="244762"/>
                </a:lnTo>
                <a:lnTo>
                  <a:pt x="28130" y="12222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99B912D-1E4B-42AF-A2BE-CFEFEC916EE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graphicFrame>
        <p:nvGraphicFramePr>
          <p:cNvPr id="16" name="Объект 2">
            <a:extLst>
              <a:ext uri="{FF2B5EF4-FFF2-40B4-BE49-F238E27FC236}">
                <a16:creationId xmlns:a16="http://schemas.microsoft.com/office/drawing/2014/main" id="{F83AF86C-95C7-9B1B-6736-0B0ADF596C8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8203003"/>
              </p:ext>
            </p:extLst>
          </p:nvPr>
        </p:nvGraphicFramePr>
        <p:xfrm>
          <a:off x="5048250" y="1447800"/>
          <a:ext cx="714375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7191330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20000"/>
                <a:lumOff val="80000"/>
              </a:schemeClr>
            </a:gs>
            <a:gs pos="100000">
              <a:schemeClr val="tx1">
                <a:lumMod val="9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>
            <a:extLst>
              <a:ext uri="{FF2B5EF4-FFF2-40B4-BE49-F238E27FC236}">
                <a16:creationId xmlns:a16="http://schemas.microsoft.com/office/drawing/2014/main" id="{6F80BCA3-912E-445C-A587-88590B6B4B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3" t="9444" r="1947" b="4387"/>
          <a:stretch>
            <a:fillRect/>
          </a:stretch>
        </p:blipFill>
        <p:spPr bwMode="auto">
          <a:xfrm>
            <a:off x="2143363" y="1043189"/>
            <a:ext cx="8646809" cy="5499279"/>
          </a:xfrm>
          <a:prstGeom prst="rect">
            <a:avLst/>
          </a:prstGeom>
          <a:noFill/>
          <a:ln w="9525">
            <a:solidFill>
              <a:srgbClr val="800000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8435" name="WordArt 3">
            <a:extLst>
              <a:ext uri="{FF2B5EF4-FFF2-40B4-BE49-F238E27FC236}">
                <a16:creationId xmlns:a16="http://schemas.microsoft.com/office/drawing/2014/main" id="{BF81F42D-78D0-44EF-8E3F-4C9DCEB61F74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495300" y="219075"/>
            <a:ext cx="11391900" cy="52387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i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</a:rPr>
              <a:t>www.</a:t>
            </a:r>
            <a:r>
              <a:rPr lang="ru-RU" sz="3600" i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</a:rPr>
              <a:t>школьные-службы-примирения.рф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20000"/>
                <a:lumOff val="80000"/>
              </a:schemeClr>
            </a:gs>
            <a:gs pos="100000">
              <a:schemeClr val="tx1">
                <a:lumMod val="9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34B8F369-DCE7-4B00-952D-FF8CE36FC21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41680" y="-416560"/>
          <a:ext cx="3032126" cy="75814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Acrobat Document" r:id="rId3" imgW="5714828" imgH="14287500" progId="AcroExch.Document.DC">
                  <p:embed/>
                </p:oleObj>
              </mc:Choice>
              <mc:Fallback>
                <p:oleObj name="Acrobat Document" r:id="rId3" imgW="5714828" imgH="14287500" progId="AcroExch.Document.DC">
                  <p:embed/>
                  <p:pic>
                    <p:nvPicPr>
                      <p:cNvPr id="4" name="Объект 3">
                        <a:extLst>
                          <a:ext uri="{FF2B5EF4-FFF2-40B4-BE49-F238E27FC236}">
                            <a16:creationId xmlns:a16="http://schemas.microsoft.com/office/drawing/2014/main" id="{34B8F369-DCE7-4B00-952D-FF8CE36FC21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41680" y="-416560"/>
                        <a:ext cx="3032126" cy="75814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0DB3A6C3-FE5B-42F8-90BB-4D13E4CD48BD}"/>
              </a:ext>
            </a:extLst>
          </p:cNvPr>
          <p:cNvSpPr txBox="1"/>
          <p:nvPr/>
        </p:nvSpPr>
        <p:spPr>
          <a:xfrm>
            <a:off x="6248400" y="1518642"/>
            <a:ext cx="2926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solidFill>
                  <a:srgbClr val="C00000"/>
                </a:solidFill>
              </a:rPr>
              <a:t>Анализ запроса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F230986-AF61-4C68-AEBC-CC1A910308D9}"/>
              </a:ext>
            </a:extLst>
          </p:cNvPr>
          <p:cNvSpPr txBox="1"/>
          <p:nvPr/>
        </p:nvSpPr>
        <p:spPr>
          <a:xfrm>
            <a:off x="4632960" y="2519680"/>
            <a:ext cx="2926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solidFill>
                  <a:srgbClr val="C00000"/>
                </a:solidFill>
              </a:rPr>
              <a:t>Предварительная встреча</a:t>
            </a:r>
          </a:p>
          <a:p>
            <a:pPr algn="ctr"/>
            <a:r>
              <a:rPr lang="ru-RU" dirty="0">
                <a:solidFill>
                  <a:srgbClr val="C00000"/>
                </a:solidFill>
              </a:rPr>
              <a:t> с «обидчиком»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D914D25-C100-4B36-BE62-9C7ED0390C0E}"/>
              </a:ext>
            </a:extLst>
          </p:cNvPr>
          <p:cNvSpPr txBox="1"/>
          <p:nvPr/>
        </p:nvSpPr>
        <p:spPr>
          <a:xfrm>
            <a:off x="7904480" y="2519680"/>
            <a:ext cx="2926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solidFill>
                  <a:srgbClr val="C00000"/>
                </a:solidFill>
              </a:rPr>
              <a:t>Предварительная встреча</a:t>
            </a:r>
          </a:p>
          <a:p>
            <a:pPr algn="ctr"/>
            <a:r>
              <a:rPr lang="ru-RU" dirty="0">
                <a:solidFill>
                  <a:srgbClr val="C00000"/>
                </a:solidFill>
              </a:rPr>
              <a:t> с «жертвой»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7562015-5E0D-437D-AE0D-2E7570387B0D}"/>
              </a:ext>
            </a:extLst>
          </p:cNvPr>
          <p:cNvSpPr txBox="1"/>
          <p:nvPr/>
        </p:nvSpPr>
        <p:spPr>
          <a:xfrm>
            <a:off x="6441440" y="4732775"/>
            <a:ext cx="2926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solidFill>
                  <a:srgbClr val="C00000"/>
                </a:solidFill>
              </a:rPr>
              <a:t>Общая встреча сторон  (участников ситуации)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3BEB984-A161-40C2-91DA-51C076B202BE}"/>
              </a:ext>
            </a:extLst>
          </p:cNvPr>
          <p:cNvSpPr txBox="1"/>
          <p:nvPr/>
        </p:nvSpPr>
        <p:spPr>
          <a:xfrm>
            <a:off x="6360160" y="6165335"/>
            <a:ext cx="2926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solidFill>
                  <a:srgbClr val="C00000"/>
                </a:solidFill>
              </a:rPr>
              <a:t>Аналитическая беседа</a:t>
            </a:r>
          </a:p>
        </p:txBody>
      </p:sp>
      <p:cxnSp>
        <p:nvCxnSpPr>
          <p:cNvPr id="12" name="Прямая со стрелкой 11">
            <a:extLst>
              <a:ext uri="{FF2B5EF4-FFF2-40B4-BE49-F238E27FC236}">
                <a16:creationId xmlns:a16="http://schemas.microsoft.com/office/drawing/2014/main" id="{252C8DA0-F8EE-465F-BC24-FF087CB3BADA}"/>
              </a:ext>
            </a:extLst>
          </p:cNvPr>
          <p:cNvCxnSpPr/>
          <p:nvPr/>
        </p:nvCxnSpPr>
        <p:spPr>
          <a:xfrm flipH="1">
            <a:off x="6329680" y="2072640"/>
            <a:ext cx="701040" cy="4470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>
            <a:extLst>
              <a:ext uri="{FF2B5EF4-FFF2-40B4-BE49-F238E27FC236}">
                <a16:creationId xmlns:a16="http://schemas.microsoft.com/office/drawing/2014/main" id="{7BAF28C1-6954-483B-A091-F573170FC5EB}"/>
              </a:ext>
            </a:extLst>
          </p:cNvPr>
          <p:cNvCxnSpPr/>
          <p:nvPr/>
        </p:nvCxnSpPr>
        <p:spPr>
          <a:xfrm>
            <a:off x="8158480" y="2035292"/>
            <a:ext cx="833120" cy="4843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>
            <a:extLst>
              <a:ext uri="{FF2B5EF4-FFF2-40B4-BE49-F238E27FC236}">
                <a16:creationId xmlns:a16="http://schemas.microsoft.com/office/drawing/2014/main" id="{8BCFF139-C954-4B96-B42A-9E3A138DC5F5}"/>
              </a:ext>
            </a:extLst>
          </p:cNvPr>
          <p:cNvCxnSpPr/>
          <p:nvPr/>
        </p:nvCxnSpPr>
        <p:spPr>
          <a:xfrm>
            <a:off x="6248400" y="3374152"/>
            <a:ext cx="1127760" cy="13586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>
            <a:extLst>
              <a:ext uri="{FF2B5EF4-FFF2-40B4-BE49-F238E27FC236}">
                <a16:creationId xmlns:a16="http://schemas.microsoft.com/office/drawing/2014/main" id="{EB52845A-7681-4046-A6AE-2F9D02CCD6E9}"/>
              </a:ext>
            </a:extLst>
          </p:cNvPr>
          <p:cNvCxnSpPr>
            <a:stCxn id="8" idx="2"/>
          </p:cNvCxnSpPr>
          <p:nvPr/>
        </p:nvCxnSpPr>
        <p:spPr>
          <a:xfrm flipH="1">
            <a:off x="8418196" y="3166011"/>
            <a:ext cx="949324" cy="14771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>
            <a:extLst>
              <a:ext uri="{FF2B5EF4-FFF2-40B4-BE49-F238E27FC236}">
                <a16:creationId xmlns:a16="http://schemas.microsoft.com/office/drawing/2014/main" id="{F67B325C-8570-4330-869F-E36E84106C0C}"/>
              </a:ext>
            </a:extLst>
          </p:cNvPr>
          <p:cNvCxnSpPr>
            <a:stCxn id="9" idx="2"/>
          </p:cNvCxnSpPr>
          <p:nvPr/>
        </p:nvCxnSpPr>
        <p:spPr>
          <a:xfrm>
            <a:off x="7904480" y="5379106"/>
            <a:ext cx="0" cy="7862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07035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7000"/>
                <a:hueMod val="88000"/>
                <a:satMod val="130000"/>
                <a:lumMod val="124000"/>
              </a:schemeClr>
            </a:gs>
            <a:gs pos="100000">
              <a:schemeClr val="bg2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91B28F63-CF00-448F-B141-FE33C33B189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AE609E2-8522-44E4-9077-980E5BCF3E1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4FA533C5-33E3-4611-AF9F-72811D8B26A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949AD42-25FD-4C3D-9EEE-B7FEC580998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6AC7D913-60B7-4603-881B-831DA5D3A94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87F0FDC4-AD8C-47D9-9131-623C98ADB0AE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E27238C-8EAF-4098-86E6-7723B7DAE60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36">
            <a:extLst>
              <a:ext uri="{FF2B5EF4-FFF2-40B4-BE49-F238E27FC236}">
                <a16:creationId xmlns:a16="http://schemas.microsoft.com/office/drawing/2014/main" id="{992F97B1-1891-4FCC-9E5F-BA97EDB48F8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9351010" y="0"/>
            <a:ext cx="559472" cy="3709642"/>
          </a:xfrm>
          <a:custGeom>
            <a:avLst/>
            <a:gdLst>
              <a:gd name="connsiteX0" fmla="*/ 0 w 559472"/>
              <a:gd name="connsiteY0" fmla="*/ 0 h 3709642"/>
              <a:gd name="connsiteX1" fmla="*/ 473952 w 559472"/>
              <a:gd name="connsiteY1" fmla="*/ 0 h 3709642"/>
              <a:gd name="connsiteX2" fmla="*/ 485840 w 559472"/>
              <a:gd name="connsiteY2" fmla="*/ 161194 h 3709642"/>
              <a:gd name="connsiteX3" fmla="*/ 523949 w 559472"/>
              <a:gd name="connsiteY3" fmla="*/ 3672197 h 3709642"/>
              <a:gd name="connsiteX4" fmla="*/ 454748 w 559472"/>
              <a:gd name="connsiteY4" fmla="*/ 3709642 h 3709642"/>
              <a:gd name="connsiteX5" fmla="*/ 448224 w 559472"/>
              <a:gd name="connsiteY5" fmla="*/ 3510471 h 3709642"/>
              <a:gd name="connsiteX6" fmla="*/ 443564 w 559472"/>
              <a:gd name="connsiteY6" fmla="*/ 3408563 h 3709642"/>
              <a:gd name="connsiteX7" fmla="*/ 438902 w 559472"/>
              <a:gd name="connsiteY7" fmla="*/ 3304407 h 3709642"/>
              <a:gd name="connsiteX8" fmla="*/ 433941 w 559472"/>
              <a:gd name="connsiteY8" fmla="*/ 3198777 h 3709642"/>
              <a:gd name="connsiteX9" fmla="*/ 427584 w 559472"/>
              <a:gd name="connsiteY9" fmla="*/ 3092510 h 3709642"/>
              <a:gd name="connsiteX10" fmla="*/ 420988 w 559472"/>
              <a:gd name="connsiteY10" fmla="*/ 2984390 h 3709642"/>
              <a:gd name="connsiteX11" fmla="*/ 414330 w 559472"/>
              <a:gd name="connsiteY11" fmla="*/ 2874401 h 3709642"/>
              <a:gd name="connsiteX12" fmla="*/ 406840 w 559472"/>
              <a:gd name="connsiteY12" fmla="*/ 2762980 h 3709642"/>
              <a:gd name="connsiteX13" fmla="*/ 397745 w 559472"/>
              <a:gd name="connsiteY13" fmla="*/ 2650566 h 3709642"/>
              <a:gd name="connsiteX14" fmla="*/ 389154 w 559472"/>
              <a:gd name="connsiteY14" fmla="*/ 2536612 h 3709642"/>
              <a:gd name="connsiteX15" fmla="*/ 379225 w 559472"/>
              <a:gd name="connsiteY15" fmla="*/ 2421642 h 3709642"/>
              <a:gd name="connsiteX16" fmla="*/ 368316 w 559472"/>
              <a:gd name="connsiteY16" fmla="*/ 2305627 h 3709642"/>
              <a:gd name="connsiteX17" fmla="*/ 357466 w 559472"/>
              <a:gd name="connsiteY17" fmla="*/ 2189233 h 3709642"/>
              <a:gd name="connsiteX18" fmla="*/ 344982 w 559472"/>
              <a:gd name="connsiteY18" fmla="*/ 2071473 h 3709642"/>
              <a:gd name="connsiteX19" fmla="*/ 332466 w 559472"/>
              <a:gd name="connsiteY19" fmla="*/ 1952216 h 3709642"/>
              <a:gd name="connsiteX20" fmla="*/ 319121 w 559472"/>
              <a:gd name="connsiteY20" fmla="*/ 1833776 h 3709642"/>
              <a:gd name="connsiteX21" fmla="*/ 304408 w 559472"/>
              <a:gd name="connsiteY21" fmla="*/ 1713948 h 3709642"/>
              <a:gd name="connsiteX22" fmla="*/ 288685 w 559472"/>
              <a:gd name="connsiteY22" fmla="*/ 1592703 h 3709642"/>
              <a:gd name="connsiteX23" fmla="*/ 273050 w 559472"/>
              <a:gd name="connsiteY23" fmla="*/ 1471451 h 3709642"/>
              <a:gd name="connsiteX24" fmla="*/ 255813 w 559472"/>
              <a:gd name="connsiteY24" fmla="*/ 1350328 h 3709642"/>
              <a:gd name="connsiteX25" fmla="*/ 237060 w 559472"/>
              <a:gd name="connsiteY25" fmla="*/ 1227080 h 3709642"/>
              <a:gd name="connsiteX26" fmla="*/ 218488 w 559472"/>
              <a:gd name="connsiteY26" fmla="*/ 1106065 h 3709642"/>
              <a:gd name="connsiteX27" fmla="*/ 198221 w 559472"/>
              <a:gd name="connsiteY27" fmla="*/ 982940 h 3709642"/>
              <a:gd name="connsiteX28" fmla="*/ 177152 w 559472"/>
              <a:gd name="connsiteY28" fmla="*/ 858755 h 3709642"/>
              <a:gd name="connsiteX29" fmla="*/ 155551 w 559472"/>
              <a:gd name="connsiteY29" fmla="*/ 736861 h 3709642"/>
              <a:gd name="connsiteX30" fmla="*/ 131782 w 559472"/>
              <a:gd name="connsiteY30" fmla="*/ 613645 h 3709642"/>
              <a:gd name="connsiteX31" fmla="*/ 107123 w 559472"/>
              <a:gd name="connsiteY31" fmla="*/ 490500 h 3709642"/>
              <a:gd name="connsiteX32" fmla="*/ 82552 w 559472"/>
              <a:gd name="connsiteY32" fmla="*/ 367348 h 3709642"/>
              <a:gd name="connsiteX33" fmla="*/ 55608 w 559472"/>
              <a:gd name="connsiteY33" fmla="*/ 244762 h 3709642"/>
              <a:gd name="connsiteX34" fmla="*/ 28130 w 559472"/>
              <a:gd name="connsiteY34" fmla="*/ 122220 h 3709642"/>
              <a:gd name="connsiteX35" fmla="*/ 0 w 559472"/>
              <a:gd name="connsiteY35" fmla="*/ 0 h 3709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559472" h="3709642">
                <a:moveTo>
                  <a:pt x="0" y="0"/>
                </a:moveTo>
                <a:lnTo>
                  <a:pt x="473952" y="0"/>
                </a:lnTo>
                <a:lnTo>
                  <a:pt x="485840" y="161194"/>
                </a:lnTo>
                <a:cubicBezTo>
                  <a:pt x="552063" y="1147770"/>
                  <a:pt x="592441" y="3086737"/>
                  <a:pt x="523949" y="3672197"/>
                </a:cubicBezTo>
                <a:cubicBezTo>
                  <a:pt x="500842" y="3684557"/>
                  <a:pt x="477855" y="3697282"/>
                  <a:pt x="454748" y="3709642"/>
                </a:cubicBezTo>
                <a:lnTo>
                  <a:pt x="448224" y="3510471"/>
                </a:lnTo>
                <a:lnTo>
                  <a:pt x="443564" y="3408563"/>
                </a:lnTo>
                <a:lnTo>
                  <a:pt x="438902" y="3304407"/>
                </a:lnTo>
                <a:lnTo>
                  <a:pt x="433941" y="3198777"/>
                </a:lnTo>
                <a:lnTo>
                  <a:pt x="427584" y="3092510"/>
                </a:lnTo>
                <a:lnTo>
                  <a:pt x="420988" y="2984390"/>
                </a:lnTo>
                <a:lnTo>
                  <a:pt x="414330" y="2874401"/>
                </a:lnTo>
                <a:lnTo>
                  <a:pt x="406840" y="2762980"/>
                </a:lnTo>
                <a:lnTo>
                  <a:pt x="397745" y="2650566"/>
                </a:lnTo>
                <a:lnTo>
                  <a:pt x="389154" y="2536612"/>
                </a:lnTo>
                <a:lnTo>
                  <a:pt x="379225" y="2421642"/>
                </a:lnTo>
                <a:lnTo>
                  <a:pt x="368316" y="2305627"/>
                </a:lnTo>
                <a:lnTo>
                  <a:pt x="357466" y="2189233"/>
                </a:lnTo>
                <a:lnTo>
                  <a:pt x="344982" y="2071473"/>
                </a:lnTo>
                <a:lnTo>
                  <a:pt x="332466" y="1952216"/>
                </a:lnTo>
                <a:lnTo>
                  <a:pt x="319121" y="1833776"/>
                </a:lnTo>
                <a:lnTo>
                  <a:pt x="304408" y="1713948"/>
                </a:lnTo>
                <a:lnTo>
                  <a:pt x="288685" y="1592703"/>
                </a:lnTo>
                <a:lnTo>
                  <a:pt x="273050" y="1471451"/>
                </a:lnTo>
                <a:lnTo>
                  <a:pt x="255813" y="1350328"/>
                </a:lnTo>
                <a:lnTo>
                  <a:pt x="237060" y="1227080"/>
                </a:lnTo>
                <a:lnTo>
                  <a:pt x="218488" y="1106065"/>
                </a:lnTo>
                <a:lnTo>
                  <a:pt x="198221" y="982940"/>
                </a:lnTo>
                <a:lnTo>
                  <a:pt x="177152" y="858755"/>
                </a:lnTo>
                <a:lnTo>
                  <a:pt x="155551" y="736861"/>
                </a:lnTo>
                <a:lnTo>
                  <a:pt x="131782" y="613645"/>
                </a:lnTo>
                <a:lnTo>
                  <a:pt x="107123" y="490500"/>
                </a:lnTo>
                <a:lnTo>
                  <a:pt x="82552" y="367348"/>
                </a:lnTo>
                <a:lnTo>
                  <a:pt x="55608" y="244762"/>
                </a:lnTo>
                <a:lnTo>
                  <a:pt x="28130" y="1222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60000"/>
              <a:lumOff val="40000"/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4" name="Freeform: Shape 23">
            <a:extLst>
              <a:ext uri="{FF2B5EF4-FFF2-40B4-BE49-F238E27FC236}">
                <a16:creationId xmlns:a16="http://schemas.microsoft.com/office/drawing/2014/main" id="{78C6C821-FEE1-4EB6-9590-C021440C77DE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3175" y="0"/>
            <a:ext cx="9700459" cy="6858001"/>
          </a:xfrm>
          <a:custGeom>
            <a:avLst/>
            <a:gdLst>
              <a:gd name="connsiteX0" fmla="*/ 0 w 9700459"/>
              <a:gd name="connsiteY0" fmla="*/ 0 h 6858001"/>
              <a:gd name="connsiteX1" fmla="*/ 1323975 w 9700459"/>
              <a:gd name="connsiteY1" fmla="*/ 0 h 6858001"/>
              <a:gd name="connsiteX2" fmla="*/ 1517015 w 9700459"/>
              <a:gd name="connsiteY2" fmla="*/ 0 h 6858001"/>
              <a:gd name="connsiteX3" fmla="*/ 3241265 w 9700459"/>
              <a:gd name="connsiteY3" fmla="*/ 0 h 6858001"/>
              <a:gd name="connsiteX4" fmla="*/ 3241265 w 9700459"/>
              <a:gd name="connsiteY4" fmla="*/ 1 h 6858001"/>
              <a:gd name="connsiteX5" fmla="*/ 8355744 w 9700459"/>
              <a:gd name="connsiteY5" fmla="*/ 1 h 6858001"/>
              <a:gd name="connsiteX6" fmla="*/ 8355744 w 9700459"/>
              <a:gd name="connsiteY6" fmla="*/ 0 h 6858001"/>
              <a:gd name="connsiteX7" fmla="*/ 9699282 w 9700459"/>
              <a:gd name="connsiteY7" fmla="*/ 0 h 6858001"/>
              <a:gd name="connsiteX8" fmla="*/ 9674237 w 9700459"/>
              <a:gd name="connsiteY8" fmla="*/ 155677 h 6858001"/>
              <a:gd name="connsiteX9" fmla="*/ 9650368 w 9700459"/>
              <a:gd name="connsiteY9" fmla="*/ 310668 h 6858001"/>
              <a:gd name="connsiteX10" fmla="*/ 9627004 w 9700459"/>
              <a:gd name="connsiteY10" fmla="*/ 466344 h 6858001"/>
              <a:gd name="connsiteX11" fmla="*/ 9607001 w 9700459"/>
              <a:gd name="connsiteY11" fmla="*/ 622707 h 6858001"/>
              <a:gd name="connsiteX12" fmla="*/ 9586830 w 9700459"/>
              <a:gd name="connsiteY12" fmla="*/ 778383 h 6858001"/>
              <a:gd name="connsiteX13" fmla="*/ 9568004 w 9700459"/>
              <a:gd name="connsiteY13" fmla="*/ 934746 h 6858001"/>
              <a:gd name="connsiteX14" fmla="*/ 9551868 w 9700459"/>
              <a:gd name="connsiteY14" fmla="*/ 1089051 h 6858001"/>
              <a:gd name="connsiteX15" fmla="*/ 9536572 w 9700459"/>
              <a:gd name="connsiteY15" fmla="*/ 1245413 h 6858001"/>
              <a:gd name="connsiteX16" fmla="*/ 9522620 w 9700459"/>
              <a:gd name="connsiteY16" fmla="*/ 1401090 h 6858001"/>
              <a:gd name="connsiteX17" fmla="*/ 9510518 w 9700459"/>
              <a:gd name="connsiteY17" fmla="*/ 1554023 h 6858001"/>
              <a:gd name="connsiteX18" fmla="*/ 9498415 w 9700459"/>
              <a:gd name="connsiteY18" fmla="*/ 1709014 h 6858001"/>
              <a:gd name="connsiteX19" fmla="*/ 9488330 w 9700459"/>
              <a:gd name="connsiteY19" fmla="*/ 1861947 h 6858001"/>
              <a:gd name="connsiteX20" fmla="*/ 9480430 w 9700459"/>
              <a:gd name="connsiteY20" fmla="*/ 2014881 h 6858001"/>
              <a:gd name="connsiteX21" fmla="*/ 9472193 w 9700459"/>
              <a:gd name="connsiteY21" fmla="*/ 2167128 h 6858001"/>
              <a:gd name="connsiteX22" fmla="*/ 9465302 w 9700459"/>
              <a:gd name="connsiteY22" fmla="*/ 2318004 h 6858001"/>
              <a:gd name="connsiteX23" fmla="*/ 9460427 w 9700459"/>
              <a:gd name="connsiteY23" fmla="*/ 2467509 h 6858001"/>
              <a:gd name="connsiteX24" fmla="*/ 9456225 w 9700459"/>
              <a:gd name="connsiteY24" fmla="*/ 2617013 h 6858001"/>
              <a:gd name="connsiteX25" fmla="*/ 9452191 w 9700459"/>
              <a:gd name="connsiteY25" fmla="*/ 2765146 h 6858001"/>
              <a:gd name="connsiteX26" fmla="*/ 9450342 w 9700459"/>
              <a:gd name="connsiteY26" fmla="*/ 2911221 h 6858001"/>
              <a:gd name="connsiteX27" fmla="*/ 9448325 w 9700459"/>
              <a:gd name="connsiteY27" fmla="*/ 3057297 h 6858001"/>
              <a:gd name="connsiteX28" fmla="*/ 9447316 w 9700459"/>
              <a:gd name="connsiteY28" fmla="*/ 3201315 h 6858001"/>
              <a:gd name="connsiteX29" fmla="*/ 9448325 w 9700459"/>
              <a:gd name="connsiteY29" fmla="*/ 3343961 h 6858001"/>
              <a:gd name="connsiteX30" fmla="*/ 9448325 w 9700459"/>
              <a:gd name="connsiteY30" fmla="*/ 3485236 h 6858001"/>
              <a:gd name="connsiteX31" fmla="*/ 9450342 w 9700459"/>
              <a:gd name="connsiteY31" fmla="*/ 3625139 h 6858001"/>
              <a:gd name="connsiteX32" fmla="*/ 9453367 w 9700459"/>
              <a:gd name="connsiteY32" fmla="*/ 3762299 h 6858001"/>
              <a:gd name="connsiteX33" fmla="*/ 9456225 w 9700459"/>
              <a:gd name="connsiteY33" fmla="*/ 3898087 h 6858001"/>
              <a:gd name="connsiteX34" fmla="*/ 9459419 w 9700459"/>
              <a:gd name="connsiteY34" fmla="*/ 4031133 h 6858001"/>
              <a:gd name="connsiteX35" fmla="*/ 9464293 w 9700459"/>
              <a:gd name="connsiteY35" fmla="*/ 4163492 h 6858001"/>
              <a:gd name="connsiteX36" fmla="*/ 9469504 w 9700459"/>
              <a:gd name="connsiteY36" fmla="*/ 4293793 h 6858001"/>
              <a:gd name="connsiteX37" fmla="*/ 9474210 w 9700459"/>
              <a:gd name="connsiteY37" fmla="*/ 4421352 h 6858001"/>
              <a:gd name="connsiteX38" fmla="*/ 9487490 w 9700459"/>
              <a:gd name="connsiteY38" fmla="*/ 4670298 h 6858001"/>
              <a:gd name="connsiteX39" fmla="*/ 9501609 w 9700459"/>
              <a:gd name="connsiteY39" fmla="*/ 4908956 h 6858001"/>
              <a:gd name="connsiteX40" fmla="*/ 9516401 w 9700459"/>
              <a:gd name="connsiteY40" fmla="*/ 5138013 h 6858001"/>
              <a:gd name="connsiteX41" fmla="*/ 9532706 w 9700459"/>
              <a:gd name="connsiteY41" fmla="*/ 5354726 h 6858001"/>
              <a:gd name="connsiteX42" fmla="*/ 9549683 w 9700459"/>
              <a:gd name="connsiteY42" fmla="*/ 5561838 h 6858001"/>
              <a:gd name="connsiteX43" fmla="*/ 9568004 w 9700459"/>
              <a:gd name="connsiteY43" fmla="*/ 5753862 h 6858001"/>
              <a:gd name="connsiteX44" fmla="*/ 9585990 w 9700459"/>
              <a:gd name="connsiteY44" fmla="*/ 5934227 h 6858001"/>
              <a:gd name="connsiteX45" fmla="*/ 9603975 w 9700459"/>
              <a:gd name="connsiteY45" fmla="*/ 6100191 h 6858001"/>
              <a:gd name="connsiteX46" fmla="*/ 9620952 w 9700459"/>
              <a:gd name="connsiteY46" fmla="*/ 6252438 h 6858001"/>
              <a:gd name="connsiteX47" fmla="*/ 9637089 w 9700459"/>
              <a:gd name="connsiteY47" fmla="*/ 6387541 h 6858001"/>
              <a:gd name="connsiteX48" fmla="*/ 9652385 w 9700459"/>
              <a:gd name="connsiteY48" fmla="*/ 6509613 h 6858001"/>
              <a:gd name="connsiteX49" fmla="*/ 9665160 w 9700459"/>
              <a:gd name="connsiteY49" fmla="*/ 6612483 h 6858001"/>
              <a:gd name="connsiteX50" fmla="*/ 9677262 w 9700459"/>
              <a:gd name="connsiteY50" fmla="*/ 6698894 h 6858001"/>
              <a:gd name="connsiteX51" fmla="*/ 9694576 w 9700459"/>
              <a:gd name="connsiteY51" fmla="*/ 6817538 h 6858001"/>
              <a:gd name="connsiteX52" fmla="*/ 9700459 w 9700459"/>
              <a:gd name="connsiteY52" fmla="*/ 6858000 h 6858001"/>
              <a:gd name="connsiteX53" fmla="*/ 8795105 w 9700459"/>
              <a:gd name="connsiteY53" fmla="*/ 6858000 h 6858001"/>
              <a:gd name="connsiteX54" fmla="*/ 8795105 w 9700459"/>
              <a:gd name="connsiteY54" fmla="*/ 6858001 h 6858001"/>
              <a:gd name="connsiteX55" fmla="*/ 2704541 w 9700459"/>
              <a:gd name="connsiteY55" fmla="*/ 6858001 h 6858001"/>
              <a:gd name="connsiteX56" fmla="*/ 2704541 w 9700459"/>
              <a:gd name="connsiteY56" fmla="*/ 6858000 h 6858001"/>
              <a:gd name="connsiteX57" fmla="*/ 1517015 w 9700459"/>
              <a:gd name="connsiteY57" fmla="*/ 6858000 h 6858001"/>
              <a:gd name="connsiteX58" fmla="*/ 1323975 w 9700459"/>
              <a:gd name="connsiteY58" fmla="*/ 6858000 h 6858001"/>
              <a:gd name="connsiteX59" fmla="*/ 0 w 9700459"/>
              <a:gd name="connsiteY59" fmla="*/ 6858000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9700459" h="6858001">
                <a:moveTo>
                  <a:pt x="0" y="0"/>
                </a:moveTo>
                <a:lnTo>
                  <a:pt x="1323975" y="0"/>
                </a:lnTo>
                <a:lnTo>
                  <a:pt x="1517015" y="0"/>
                </a:lnTo>
                <a:lnTo>
                  <a:pt x="3241265" y="0"/>
                </a:lnTo>
                <a:lnTo>
                  <a:pt x="3241265" y="1"/>
                </a:lnTo>
                <a:lnTo>
                  <a:pt x="8355744" y="1"/>
                </a:lnTo>
                <a:lnTo>
                  <a:pt x="8355744" y="0"/>
                </a:lnTo>
                <a:lnTo>
                  <a:pt x="9699282" y="0"/>
                </a:lnTo>
                <a:lnTo>
                  <a:pt x="9674237" y="155677"/>
                </a:lnTo>
                <a:lnTo>
                  <a:pt x="9650368" y="310668"/>
                </a:lnTo>
                <a:lnTo>
                  <a:pt x="9627004" y="466344"/>
                </a:lnTo>
                <a:lnTo>
                  <a:pt x="9607001" y="622707"/>
                </a:lnTo>
                <a:lnTo>
                  <a:pt x="9586830" y="778383"/>
                </a:lnTo>
                <a:lnTo>
                  <a:pt x="9568004" y="934746"/>
                </a:lnTo>
                <a:lnTo>
                  <a:pt x="9551868" y="1089051"/>
                </a:lnTo>
                <a:lnTo>
                  <a:pt x="9536572" y="1245413"/>
                </a:lnTo>
                <a:lnTo>
                  <a:pt x="9522620" y="1401090"/>
                </a:lnTo>
                <a:lnTo>
                  <a:pt x="9510518" y="1554023"/>
                </a:lnTo>
                <a:lnTo>
                  <a:pt x="9498415" y="1709014"/>
                </a:lnTo>
                <a:lnTo>
                  <a:pt x="9488330" y="1861947"/>
                </a:lnTo>
                <a:lnTo>
                  <a:pt x="9480430" y="2014881"/>
                </a:lnTo>
                <a:lnTo>
                  <a:pt x="9472193" y="2167128"/>
                </a:lnTo>
                <a:lnTo>
                  <a:pt x="9465302" y="2318004"/>
                </a:lnTo>
                <a:lnTo>
                  <a:pt x="9460427" y="2467509"/>
                </a:lnTo>
                <a:lnTo>
                  <a:pt x="9456225" y="2617013"/>
                </a:lnTo>
                <a:lnTo>
                  <a:pt x="9452191" y="2765146"/>
                </a:lnTo>
                <a:lnTo>
                  <a:pt x="9450342" y="2911221"/>
                </a:lnTo>
                <a:lnTo>
                  <a:pt x="9448325" y="3057297"/>
                </a:lnTo>
                <a:lnTo>
                  <a:pt x="9447316" y="3201315"/>
                </a:lnTo>
                <a:lnTo>
                  <a:pt x="9448325" y="3343961"/>
                </a:lnTo>
                <a:lnTo>
                  <a:pt x="9448325" y="3485236"/>
                </a:lnTo>
                <a:lnTo>
                  <a:pt x="9450342" y="3625139"/>
                </a:lnTo>
                <a:lnTo>
                  <a:pt x="9453367" y="3762299"/>
                </a:lnTo>
                <a:lnTo>
                  <a:pt x="9456225" y="3898087"/>
                </a:lnTo>
                <a:lnTo>
                  <a:pt x="9459419" y="4031133"/>
                </a:lnTo>
                <a:lnTo>
                  <a:pt x="9464293" y="4163492"/>
                </a:lnTo>
                <a:lnTo>
                  <a:pt x="9469504" y="4293793"/>
                </a:lnTo>
                <a:lnTo>
                  <a:pt x="9474210" y="4421352"/>
                </a:lnTo>
                <a:lnTo>
                  <a:pt x="9487490" y="4670298"/>
                </a:lnTo>
                <a:lnTo>
                  <a:pt x="9501609" y="4908956"/>
                </a:lnTo>
                <a:lnTo>
                  <a:pt x="9516401" y="5138013"/>
                </a:lnTo>
                <a:lnTo>
                  <a:pt x="9532706" y="5354726"/>
                </a:lnTo>
                <a:lnTo>
                  <a:pt x="9549683" y="5561838"/>
                </a:lnTo>
                <a:lnTo>
                  <a:pt x="9568004" y="5753862"/>
                </a:lnTo>
                <a:lnTo>
                  <a:pt x="9585990" y="5934227"/>
                </a:lnTo>
                <a:lnTo>
                  <a:pt x="9603975" y="6100191"/>
                </a:lnTo>
                <a:lnTo>
                  <a:pt x="9620952" y="6252438"/>
                </a:lnTo>
                <a:lnTo>
                  <a:pt x="9637089" y="6387541"/>
                </a:lnTo>
                <a:lnTo>
                  <a:pt x="9652385" y="6509613"/>
                </a:lnTo>
                <a:lnTo>
                  <a:pt x="9665160" y="6612483"/>
                </a:lnTo>
                <a:lnTo>
                  <a:pt x="9677262" y="6698894"/>
                </a:lnTo>
                <a:lnTo>
                  <a:pt x="9694576" y="6817538"/>
                </a:lnTo>
                <a:lnTo>
                  <a:pt x="9700459" y="6858000"/>
                </a:lnTo>
                <a:lnTo>
                  <a:pt x="8795105" y="6858000"/>
                </a:lnTo>
                <a:lnTo>
                  <a:pt x="8795105" y="6858001"/>
                </a:lnTo>
                <a:lnTo>
                  <a:pt x="2704541" y="6858001"/>
                </a:lnTo>
                <a:lnTo>
                  <a:pt x="2704541" y="6858000"/>
                </a:lnTo>
                <a:lnTo>
                  <a:pt x="1517015" y="6858000"/>
                </a:lnTo>
                <a:lnTo>
                  <a:pt x="1323975" y="6858000"/>
                </a:lnTo>
                <a:lnTo>
                  <a:pt x="0" y="6858000"/>
                </a:lnTo>
                <a:close/>
              </a:path>
            </a:pathLst>
          </a:custGeom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10E43A-05AC-4543-B340-619211C04E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5" y="1447800"/>
            <a:ext cx="6974915" cy="516467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z="4000" b="0" i="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Некоторые к</a:t>
            </a:r>
            <a:r>
              <a:rPr lang="en-US" sz="4000" b="0" i="0" kern="120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оммуникативные</a:t>
            </a:r>
            <a:r>
              <a:rPr lang="en-US" sz="4000" b="0" i="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техники 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B61A74B3-E247-44D4-8C48-FAE8E205640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EFBD48F1-2037-40C8-9B8D-55C20AE8530A}"/>
              </a:ext>
            </a:extLst>
          </p:cNvPr>
          <p:cNvSpPr/>
          <p:nvPr/>
        </p:nvSpPr>
        <p:spPr>
          <a:xfrm>
            <a:off x="1154954" y="2228413"/>
            <a:ext cx="7551163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ru-RU" altLang="ru-RU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</a:rPr>
              <a:t>Держать паузу. Задали вопросы – ждите ответа (если вопрос содержательный). Если вопрос риторический – не стоит его задавать.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endParaRPr lang="ru-RU" altLang="ru-RU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ru-RU" altLang="ru-RU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</a:rPr>
              <a:t>Перефразирование и </a:t>
            </a:r>
            <a:r>
              <a:rPr lang="ru-RU" altLang="ru-RU" dirty="0" err="1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</a:rPr>
              <a:t>резюмирование</a:t>
            </a:r>
            <a:r>
              <a:rPr lang="ru-RU" altLang="ru-RU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</a:rPr>
              <a:t> (выделение главного) 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endParaRPr lang="ru-RU" altLang="ru-RU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endParaRPr lang="ru-RU" altLang="ru-RU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None/>
              <a:defRPr/>
            </a:pPr>
            <a:r>
              <a:rPr lang="ru-RU" altLang="ru-RU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</a:rPr>
              <a:t>Деконструкция (распаковка дискурсов и понятий). В самом простом варианте «Что вы имеете ввиду, когда говорите…» или «Как мне записать на доске?»</a:t>
            </a:r>
          </a:p>
          <a:p>
            <a:pPr>
              <a:lnSpc>
                <a:spcPct val="100000"/>
              </a:lnSpc>
              <a:spcBef>
                <a:spcPct val="0"/>
              </a:spcBef>
              <a:buNone/>
              <a:defRPr/>
            </a:pPr>
            <a:endParaRPr lang="ru-RU" altLang="ru-RU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defRPr/>
            </a:pPr>
            <a:r>
              <a:rPr lang="ru-RU" altLang="ru-RU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</a:rPr>
              <a:t>Восстановление смысла: «Поясните мне, если  все так, как вы говорите, то почему….?»</a:t>
            </a:r>
          </a:p>
          <a:p>
            <a:pPr>
              <a:spcBef>
                <a:spcPct val="0"/>
              </a:spcBef>
              <a:defRPr/>
            </a:pPr>
            <a:endParaRPr lang="ru-RU" altLang="ru-RU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defRPr/>
            </a:pPr>
            <a:r>
              <a:rPr lang="ru-RU" altLang="ru-RU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</a:rPr>
              <a:t>Перевод версий человека -  в его вопросы ко второй стороне во время совместной встречи (формирование повестки встречи)</a:t>
            </a:r>
          </a:p>
          <a:p>
            <a:pPr>
              <a:lnSpc>
                <a:spcPct val="100000"/>
              </a:lnSpc>
              <a:spcBef>
                <a:spcPct val="0"/>
              </a:spcBef>
              <a:buNone/>
              <a:defRPr/>
            </a:pPr>
            <a:endParaRPr lang="ru-RU" altLang="ru-RU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29381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40" name="Picture 18439">
            <a:extLst>
              <a:ext uri="{FF2B5EF4-FFF2-40B4-BE49-F238E27FC236}">
                <a16:creationId xmlns:a16="http://schemas.microsoft.com/office/drawing/2014/main" id="{F1B8F9CB-890B-4CB8-B503-188A763E2FC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18442" name="Picture 18441">
            <a:extLst>
              <a:ext uri="{FF2B5EF4-FFF2-40B4-BE49-F238E27FC236}">
                <a16:creationId xmlns:a16="http://schemas.microsoft.com/office/drawing/2014/main" id="{AA632AB4-3837-4FD0-8B62-0A18B573F46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8444" name="Oval 18443">
            <a:extLst>
              <a:ext uri="{FF2B5EF4-FFF2-40B4-BE49-F238E27FC236}">
                <a16:creationId xmlns:a16="http://schemas.microsoft.com/office/drawing/2014/main" id="{C393B4A7-6ABF-423D-A762-3CDB4897A833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8446" name="Picture 18445">
            <a:extLst>
              <a:ext uri="{FF2B5EF4-FFF2-40B4-BE49-F238E27FC236}">
                <a16:creationId xmlns:a16="http://schemas.microsoft.com/office/drawing/2014/main" id="{9CD2319A-6FA9-4EFB-9EDF-7304467425E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8448" name="Picture 18447">
            <a:extLst>
              <a:ext uri="{FF2B5EF4-FFF2-40B4-BE49-F238E27FC236}">
                <a16:creationId xmlns:a16="http://schemas.microsoft.com/office/drawing/2014/main" id="{D1692A93-3514-4486-8B67-CCA4E0259BC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8450" name="Rectangle 18449">
            <a:extLst>
              <a:ext uri="{FF2B5EF4-FFF2-40B4-BE49-F238E27FC236}">
                <a16:creationId xmlns:a16="http://schemas.microsoft.com/office/drawing/2014/main" id="{01AD250C-F2EA-449F-9B14-DF5BB674C50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452" name="Rectangle 18451">
            <a:extLst>
              <a:ext uri="{FF2B5EF4-FFF2-40B4-BE49-F238E27FC236}">
                <a16:creationId xmlns:a16="http://schemas.microsoft.com/office/drawing/2014/main" id="{4E78424C-6FD0-41F8-9CAA-5DC19C42359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92000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0F7E489F-E2D3-46F6-BD62-6B371B2A6E02}"/>
              </a:ext>
            </a:extLst>
          </p:cNvPr>
          <p:cNvSpPr txBox="1">
            <a:spLocks/>
          </p:cNvSpPr>
          <p:nvPr/>
        </p:nvSpPr>
        <p:spPr>
          <a:xfrm>
            <a:off x="643854" y="1447800"/>
            <a:ext cx="3606357" cy="457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000" i="0" kern="1200" cap="none" spc="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pPr defTabSz="457200">
              <a:spcAft>
                <a:spcPts val="600"/>
              </a:spcAft>
              <a:defRPr/>
            </a:pPr>
            <a:r>
              <a:rPr lang="en-US" sz="3200" dirty="0" err="1">
                <a:solidFill>
                  <a:srgbClr val="F2F2F2"/>
                </a:solidFill>
                <a:ea typeface="+mj-ea"/>
                <a:cs typeface="+mj-cs"/>
              </a:rPr>
              <a:t>Рефлексивная</a:t>
            </a:r>
            <a:r>
              <a:rPr lang="en-US" sz="3200" dirty="0">
                <a:solidFill>
                  <a:srgbClr val="F2F2F2"/>
                </a:solidFill>
                <a:ea typeface="+mj-ea"/>
                <a:cs typeface="+mj-cs"/>
              </a:rPr>
              <a:t> </a:t>
            </a:r>
            <a:r>
              <a:rPr lang="en-US" sz="3200" dirty="0" err="1">
                <a:solidFill>
                  <a:srgbClr val="F2F2F2"/>
                </a:solidFill>
                <a:ea typeface="+mj-ea"/>
                <a:cs typeface="+mj-cs"/>
              </a:rPr>
              <a:t>позиция</a:t>
            </a:r>
            <a:endParaRPr lang="en-US" sz="3200" dirty="0">
              <a:solidFill>
                <a:srgbClr val="F2F2F2"/>
              </a:solidFill>
              <a:ea typeface="+mj-ea"/>
              <a:cs typeface="+mj-cs"/>
            </a:endParaRPr>
          </a:p>
        </p:txBody>
      </p:sp>
      <p:sp>
        <p:nvSpPr>
          <p:cNvPr id="18454" name="Freeform: Shape 18453">
            <a:extLst>
              <a:ext uri="{FF2B5EF4-FFF2-40B4-BE49-F238E27FC236}">
                <a16:creationId xmlns:a16="http://schemas.microsoft.com/office/drawing/2014/main" id="{DD136760-57DC-4301-8BEA-B71AD2D1390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161310" y="0"/>
            <a:ext cx="8030690" cy="6858000"/>
          </a:xfrm>
          <a:custGeom>
            <a:avLst/>
            <a:gdLst>
              <a:gd name="connsiteX0" fmla="*/ 1176 w 8030690"/>
              <a:gd name="connsiteY0" fmla="*/ 0 h 6858000"/>
              <a:gd name="connsiteX1" fmla="*/ 1344715 w 8030690"/>
              <a:gd name="connsiteY1" fmla="*/ 0 h 6858000"/>
              <a:gd name="connsiteX2" fmla="*/ 1344715 w 8030690"/>
              <a:gd name="connsiteY2" fmla="*/ 0 h 6858000"/>
              <a:gd name="connsiteX3" fmla="*/ 8030690 w 8030690"/>
              <a:gd name="connsiteY3" fmla="*/ 0 h 6858000"/>
              <a:gd name="connsiteX4" fmla="*/ 8030690 w 8030690"/>
              <a:gd name="connsiteY4" fmla="*/ 6858000 h 6858000"/>
              <a:gd name="connsiteX5" fmla="*/ 477746 w 8030690"/>
              <a:gd name="connsiteY5" fmla="*/ 6858000 h 6858000"/>
              <a:gd name="connsiteX6" fmla="*/ 477746 w 8030690"/>
              <a:gd name="connsiteY6" fmla="*/ 6858000 h 6858000"/>
              <a:gd name="connsiteX7" fmla="*/ 0 w 8030690"/>
              <a:gd name="connsiteY7" fmla="*/ 6858000 h 6858000"/>
              <a:gd name="connsiteX8" fmla="*/ 5883 w 8030690"/>
              <a:gd name="connsiteY8" fmla="*/ 6817538 h 6858000"/>
              <a:gd name="connsiteX9" fmla="*/ 23196 w 8030690"/>
              <a:gd name="connsiteY9" fmla="*/ 6698894 h 6858000"/>
              <a:gd name="connsiteX10" fmla="*/ 35298 w 8030690"/>
              <a:gd name="connsiteY10" fmla="*/ 6612483 h 6858000"/>
              <a:gd name="connsiteX11" fmla="*/ 48073 w 8030690"/>
              <a:gd name="connsiteY11" fmla="*/ 6509613 h 6858000"/>
              <a:gd name="connsiteX12" fmla="*/ 63369 w 8030690"/>
              <a:gd name="connsiteY12" fmla="*/ 6387541 h 6858000"/>
              <a:gd name="connsiteX13" fmla="*/ 79506 w 8030690"/>
              <a:gd name="connsiteY13" fmla="*/ 6252438 h 6858000"/>
              <a:gd name="connsiteX14" fmla="*/ 96483 w 8030690"/>
              <a:gd name="connsiteY14" fmla="*/ 6100191 h 6858000"/>
              <a:gd name="connsiteX15" fmla="*/ 114468 w 8030690"/>
              <a:gd name="connsiteY15" fmla="*/ 5934227 h 6858000"/>
              <a:gd name="connsiteX16" fmla="*/ 132454 w 8030690"/>
              <a:gd name="connsiteY16" fmla="*/ 5753862 h 6858000"/>
              <a:gd name="connsiteX17" fmla="*/ 150775 w 8030690"/>
              <a:gd name="connsiteY17" fmla="*/ 5561838 h 6858000"/>
              <a:gd name="connsiteX18" fmla="*/ 167752 w 8030690"/>
              <a:gd name="connsiteY18" fmla="*/ 5354726 h 6858000"/>
              <a:gd name="connsiteX19" fmla="*/ 184057 w 8030690"/>
              <a:gd name="connsiteY19" fmla="*/ 5138013 h 6858000"/>
              <a:gd name="connsiteX20" fmla="*/ 198849 w 8030690"/>
              <a:gd name="connsiteY20" fmla="*/ 4908956 h 6858000"/>
              <a:gd name="connsiteX21" fmla="*/ 212968 w 8030690"/>
              <a:gd name="connsiteY21" fmla="*/ 4670298 h 6858000"/>
              <a:gd name="connsiteX22" fmla="*/ 226248 w 8030690"/>
              <a:gd name="connsiteY22" fmla="*/ 4421352 h 6858000"/>
              <a:gd name="connsiteX23" fmla="*/ 230954 w 8030690"/>
              <a:gd name="connsiteY23" fmla="*/ 4293793 h 6858000"/>
              <a:gd name="connsiteX24" fmla="*/ 236165 w 8030690"/>
              <a:gd name="connsiteY24" fmla="*/ 4163491 h 6858000"/>
              <a:gd name="connsiteX25" fmla="*/ 241039 w 8030690"/>
              <a:gd name="connsiteY25" fmla="*/ 4031132 h 6858000"/>
              <a:gd name="connsiteX26" fmla="*/ 244233 w 8030690"/>
              <a:gd name="connsiteY26" fmla="*/ 3898087 h 6858000"/>
              <a:gd name="connsiteX27" fmla="*/ 247091 w 8030690"/>
              <a:gd name="connsiteY27" fmla="*/ 3762298 h 6858000"/>
              <a:gd name="connsiteX28" fmla="*/ 250116 w 8030690"/>
              <a:gd name="connsiteY28" fmla="*/ 3625138 h 6858000"/>
              <a:gd name="connsiteX29" fmla="*/ 252133 w 8030690"/>
              <a:gd name="connsiteY29" fmla="*/ 3485235 h 6858000"/>
              <a:gd name="connsiteX30" fmla="*/ 252133 w 8030690"/>
              <a:gd name="connsiteY30" fmla="*/ 3343960 h 6858000"/>
              <a:gd name="connsiteX31" fmla="*/ 253142 w 8030690"/>
              <a:gd name="connsiteY31" fmla="*/ 3201314 h 6858000"/>
              <a:gd name="connsiteX32" fmla="*/ 252133 w 8030690"/>
              <a:gd name="connsiteY32" fmla="*/ 3057296 h 6858000"/>
              <a:gd name="connsiteX33" fmla="*/ 250116 w 8030690"/>
              <a:gd name="connsiteY33" fmla="*/ 2911221 h 6858000"/>
              <a:gd name="connsiteX34" fmla="*/ 248267 w 8030690"/>
              <a:gd name="connsiteY34" fmla="*/ 2765145 h 6858000"/>
              <a:gd name="connsiteX35" fmla="*/ 244233 w 8030690"/>
              <a:gd name="connsiteY35" fmla="*/ 2617013 h 6858000"/>
              <a:gd name="connsiteX36" fmla="*/ 240031 w 8030690"/>
              <a:gd name="connsiteY36" fmla="*/ 2467508 h 6858000"/>
              <a:gd name="connsiteX37" fmla="*/ 235156 w 8030690"/>
              <a:gd name="connsiteY37" fmla="*/ 2318004 h 6858000"/>
              <a:gd name="connsiteX38" fmla="*/ 228265 w 8030690"/>
              <a:gd name="connsiteY38" fmla="*/ 2167128 h 6858000"/>
              <a:gd name="connsiteX39" fmla="*/ 220028 w 8030690"/>
              <a:gd name="connsiteY39" fmla="*/ 2014880 h 6858000"/>
              <a:gd name="connsiteX40" fmla="*/ 212128 w 8030690"/>
              <a:gd name="connsiteY40" fmla="*/ 1861947 h 6858000"/>
              <a:gd name="connsiteX41" fmla="*/ 202043 w 8030690"/>
              <a:gd name="connsiteY41" fmla="*/ 1709013 h 6858000"/>
              <a:gd name="connsiteX42" fmla="*/ 189940 w 8030690"/>
              <a:gd name="connsiteY42" fmla="*/ 1554023 h 6858000"/>
              <a:gd name="connsiteX43" fmla="*/ 177838 w 8030690"/>
              <a:gd name="connsiteY43" fmla="*/ 1401089 h 6858000"/>
              <a:gd name="connsiteX44" fmla="*/ 163886 w 8030690"/>
              <a:gd name="connsiteY44" fmla="*/ 1245413 h 6858000"/>
              <a:gd name="connsiteX45" fmla="*/ 148590 w 8030690"/>
              <a:gd name="connsiteY45" fmla="*/ 1089050 h 6858000"/>
              <a:gd name="connsiteX46" fmla="*/ 132454 w 8030690"/>
              <a:gd name="connsiteY46" fmla="*/ 934745 h 6858000"/>
              <a:gd name="connsiteX47" fmla="*/ 113628 w 8030690"/>
              <a:gd name="connsiteY47" fmla="*/ 778383 h 6858000"/>
              <a:gd name="connsiteX48" fmla="*/ 93457 w 8030690"/>
              <a:gd name="connsiteY48" fmla="*/ 622706 h 6858000"/>
              <a:gd name="connsiteX49" fmla="*/ 73454 w 8030690"/>
              <a:gd name="connsiteY49" fmla="*/ 466344 h 6858000"/>
              <a:gd name="connsiteX50" fmla="*/ 50090 w 8030690"/>
              <a:gd name="connsiteY50" fmla="*/ 310667 h 6858000"/>
              <a:gd name="connsiteX51" fmla="*/ 26222 w 8030690"/>
              <a:gd name="connsiteY51" fmla="*/ 155676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8030690" h="6858000">
                <a:moveTo>
                  <a:pt x="1176" y="0"/>
                </a:moveTo>
                <a:lnTo>
                  <a:pt x="1344715" y="0"/>
                </a:lnTo>
                <a:lnTo>
                  <a:pt x="1344715" y="0"/>
                </a:lnTo>
                <a:lnTo>
                  <a:pt x="8030690" y="0"/>
                </a:lnTo>
                <a:lnTo>
                  <a:pt x="8030690" y="6858000"/>
                </a:lnTo>
                <a:lnTo>
                  <a:pt x="477746" y="6858000"/>
                </a:lnTo>
                <a:lnTo>
                  <a:pt x="477746" y="6858000"/>
                </a:lnTo>
                <a:lnTo>
                  <a:pt x="0" y="6858000"/>
                </a:lnTo>
                <a:lnTo>
                  <a:pt x="5883" y="6817538"/>
                </a:lnTo>
                <a:lnTo>
                  <a:pt x="23196" y="6698894"/>
                </a:lnTo>
                <a:lnTo>
                  <a:pt x="35298" y="6612483"/>
                </a:lnTo>
                <a:lnTo>
                  <a:pt x="48073" y="6509613"/>
                </a:lnTo>
                <a:lnTo>
                  <a:pt x="63369" y="6387541"/>
                </a:lnTo>
                <a:lnTo>
                  <a:pt x="79506" y="6252438"/>
                </a:lnTo>
                <a:lnTo>
                  <a:pt x="96483" y="6100191"/>
                </a:lnTo>
                <a:lnTo>
                  <a:pt x="114468" y="5934227"/>
                </a:lnTo>
                <a:lnTo>
                  <a:pt x="132454" y="5753862"/>
                </a:lnTo>
                <a:lnTo>
                  <a:pt x="150775" y="5561838"/>
                </a:lnTo>
                <a:lnTo>
                  <a:pt x="167752" y="5354726"/>
                </a:lnTo>
                <a:lnTo>
                  <a:pt x="184057" y="5138013"/>
                </a:lnTo>
                <a:lnTo>
                  <a:pt x="198849" y="4908956"/>
                </a:lnTo>
                <a:lnTo>
                  <a:pt x="212968" y="4670298"/>
                </a:lnTo>
                <a:lnTo>
                  <a:pt x="226248" y="4421352"/>
                </a:lnTo>
                <a:lnTo>
                  <a:pt x="230954" y="4293793"/>
                </a:lnTo>
                <a:lnTo>
                  <a:pt x="236165" y="4163491"/>
                </a:lnTo>
                <a:lnTo>
                  <a:pt x="241039" y="4031132"/>
                </a:lnTo>
                <a:lnTo>
                  <a:pt x="244233" y="3898087"/>
                </a:lnTo>
                <a:lnTo>
                  <a:pt x="247091" y="3762298"/>
                </a:lnTo>
                <a:lnTo>
                  <a:pt x="250116" y="3625138"/>
                </a:lnTo>
                <a:lnTo>
                  <a:pt x="252133" y="3485235"/>
                </a:lnTo>
                <a:lnTo>
                  <a:pt x="252133" y="3343960"/>
                </a:lnTo>
                <a:lnTo>
                  <a:pt x="253142" y="3201314"/>
                </a:lnTo>
                <a:lnTo>
                  <a:pt x="252133" y="3057296"/>
                </a:lnTo>
                <a:lnTo>
                  <a:pt x="250116" y="2911221"/>
                </a:lnTo>
                <a:lnTo>
                  <a:pt x="248267" y="2765145"/>
                </a:lnTo>
                <a:lnTo>
                  <a:pt x="244233" y="2617013"/>
                </a:lnTo>
                <a:lnTo>
                  <a:pt x="240031" y="2467508"/>
                </a:lnTo>
                <a:lnTo>
                  <a:pt x="235156" y="2318004"/>
                </a:lnTo>
                <a:lnTo>
                  <a:pt x="228265" y="2167128"/>
                </a:lnTo>
                <a:lnTo>
                  <a:pt x="220028" y="2014880"/>
                </a:lnTo>
                <a:lnTo>
                  <a:pt x="212128" y="1861947"/>
                </a:lnTo>
                <a:lnTo>
                  <a:pt x="202043" y="1709013"/>
                </a:lnTo>
                <a:lnTo>
                  <a:pt x="189940" y="1554023"/>
                </a:lnTo>
                <a:lnTo>
                  <a:pt x="177838" y="1401089"/>
                </a:lnTo>
                <a:lnTo>
                  <a:pt x="163886" y="1245413"/>
                </a:lnTo>
                <a:lnTo>
                  <a:pt x="148590" y="1089050"/>
                </a:lnTo>
                <a:lnTo>
                  <a:pt x="132454" y="934745"/>
                </a:lnTo>
                <a:lnTo>
                  <a:pt x="113628" y="778383"/>
                </a:lnTo>
                <a:lnTo>
                  <a:pt x="93457" y="622706"/>
                </a:lnTo>
                <a:lnTo>
                  <a:pt x="73454" y="466344"/>
                </a:lnTo>
                <a:lnTo>
                  <a:pt x="50090" y="310667"/>
                </a:lnTo>
                <a:lnTo>
                  <a:pt x="26222" y="15567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456" name="Freeform 11">
            <a:extLst>
              <a:ext uri="{FF2B5EF4-FFF2-40B4-BE49-F238E27FC236}">
                <a16:creationId xmlns:a16="http://schemas.microsoft.com/office/drawing/2014/main" id="{BDC58DEA-1307-4F44-AD47-E613D8B76A8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948110" y="-1"/>
            <a:ext cx="559472" cy="3709642"/>
          </a:xfrm>
          <a:custGeom>
            <a:avLst/>
            <a:gdLst>
              <a:gd name="connsiteX0" fmla="*/ 0 w 559472"/>
              <a:gd name="connsiteY0" fmla="*/ 0 h 3709642"/>
              <a:gd name="connsiteX1" fmla="*/ 473952 w 559472"/>
              <a:gd name="connsiteY1" fmla="*/ 0 h 3709642"/>
              <a:gd name="connsiteX2" fmla="*/ 485840 w 559472"/>
              <a:gd name="connsiteY2" fmla="*/ 161194 h 3709642"/>
              <a:gd name="connsiteX3" fmla="*/ 523949 w 559472"/>
              <a:gd name="connsiteY3" fmla="*/ 3672197 h 3709642"/>
              <a:gd name="connsiteX4" fmla="*/ 454748 w 559472"/>
              <a:gd name="connsiteY4" fmla="*/ 3709642 h 3709642"/>
              <a:gd name="connsiteX5" fmla="*/ 448224 w 559472"/>
              <a:gd name="connsiteY5" fmla="*/ 3510471 h 3709642"/>
              <a:gd name="connsiteX6" fmla="*/ 443564 w 559472"/>
              <a:gd name="connsiteY6" fmla="*/ 3408563 h 3709642"/>
              <a:gd name="connsiteX7" fmla="*/ 438902 w 559472"/>
              <a:gd name="connsiteY7" fmla="*/ 3304407 h 3709642"/>
              <a:gd name="connsiteX8" fmla="*/ 433941 w 559472"/>
              <a:gd name="connsiteY8" fmla="*/ 3198777 h 3709642"/>
              <a:gd name="connsiteX9" fmla="*/ 427584 w 559472"/>
              <a:gd name="connsiteY9" fmla="*/ 3092510 h 3709642"/>
              <a:gd name="connsiteX10" fmla="*/ 420988 w 559472"/>
              <a:gd name="connsiteY10" fmla="*/ 2984390 h 3709642"/>
              <a:gd name="connsiteX11" fmla="*/ 414330 w 559472"/>
              <a:gd name="connsiteY11" fmla="*/ 2874401 h 3709642"/>
              <a:gd name="connsiteX12" fmla="*/ 406840 w 559472"/>
              <a:gd name="connsiteY12" fmla="*/ 2762980 h 3709642"/>
              <a:gd name="connsiteX13" fmla="*/ 397745 w 559472"/>
              <a:gd name="connsiteY13" fmla="*/ 2650566 h 3709642"/>
              <a:gd name="connsiteX14" fmla="*/ 389154 w 559472"/>
              <a:gd name="connsiteY14" fmla="*/ 2536612 h 3709642"/>
              <a:gd name="connsiteX15" fmla="*/ 379225 w 559472"/>
              <a:gd name="connsiteY15" fmla="*/ 2421642 h 3709642"/>
              <a:gd name="connsiteX16" fmla="*/ 368316 w 559472"/>
              <a:gd name="connsiteY16" fmla="*/ 2305627 h 3709642"/>
              <a:gd name="connsiteX17" fmla="*/ 357466 w 559472"/>
              <a:gd name="connsiteY17" fmla="*/ 2189233 h 3709642"/>
              <a:gd name="connsiteX18" fmla="*/ 344982 w 559472"/>
              <a:gd name="connsiteY18" fmla="*/ 2071473 h 3709642"/>
              <a:gd name="connsiteX19" fmla="*/ 332466 w 559472"/>
              <a:gd name="connsiteY19" fmla="*/ 1952216 h 3709642"/>
              <a:gd name="connsiteX20" fmla="*/ 319121 w 559472"/>
              <a:gd name="connsiteY20" fmla="*/ 1833776 h 3709642"/>
              <a:gd name="connsiteX21" fmla="*/ 304408 w 559472"/>
              <a:gd name="connsiteY21" fmla="*/ 1713948 h 3709642"/>
              <a:gd name="connsiteX22" fmla="*/ 288685 w 559472"/>
              <a:gd name="connsiteY22" fmla="*/ 1592703 h 3709642"/>
              <a:gd name="connsiteX23" fmla="*/ 273050 w 559472"/>
              <a:gd name="connsiteY23" fmla="*/ 1471451 h 3709642"/>
              <a:gd name="connsiteX24" fmla="*/ 255813 w 559472"/>
              <a:gd name="connsiteY24" fmla="*/ 1350328 h 3709642"/>
              <a:gd name="connsiteX25" fmla="*/ 237060 w 559472"/>
              <a:gd name="connsiteY25" fmla="*/ 1227080 h 3709642"/>
              <a:gd name="connsiteX26" fmla="*/ 218488 w 559472"/>
              <a:gd name="connsiteY26" fmla="*/ 1106065 h 3709642"/>
              <a:gd name="connsiteX27" fmla="*/ 198221 w 559472"/>
              <a:gd name="connsiteY27" fmla="*/ 982940 h 3709642"/>
              <a:gd name="connsiteX28" fmla="*/ 177152 w 559472"/>
              <a:gd name="connsiteY28" fmla="*/ 858755 h 3709642"/>
              <a:gd name="connsiteX29" fmla="*/ 155551 w 559472"/>
              <a:gd name="connsiteY29" fmla="*/ 736861 h 3709642"/>
              <a:gd name="connsiteX30" fmla="*/ 131782 w 559472"/>
              <a:gd name="connsiteY30" fmla="*/ 613645 h 3709642"/>
              <a:gd name="connsiteX31" fmla="*/ 107123 w 559472"/>
              <a:gd name="connsiteY31" fmla="*/ 490500 h 3709642"/>
              <a:gd name="connsiteX32" fmla="*/ 82552 w 559472"/>
              <a:gd name="connsiteY32" fmla="*/ 367348 h 3709642"/>
              <a:gd name="connsiteX33" fmla="*/ 55608 w 559472"/>
              <a:gd name="connsiteY33" fmla="*/ 244762 h 3709642"/>
              <a:gd name="connsiteX34" fmla="*/ 28130 w 559472"/>
              <a:gd name="connsiteY34" fmla="*/ 122220 h 3709642"/>
              <a:gd name="connsiteX35" fmla="*/ 0 w 559472"/>
              <a:gd name="connsiteY35" fmla="*/ 0 h 3709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559472" h="3709642">
                <a:moveTo>
                  <a:pt x="0" y="0"/>
                </a:moveTo>
                <a:lnTo>
                  <a:pt x="473952" y="0"/>
                </a:lnTo>
                <a:lnTo>
                  <a:pt x="485840" y="161194"/>
                </a:lnTo>
                <a:cubicBezTo>
                  <a:pt x="552063" y="1147770"/>
                  <a:pt x="592441" y="3086737"/>
                  <a:pt x="523949" y="3672197"/>
                </a:cubicBezTo>
                <a:cubicBezTo>
                  <a:pt x="500842" y="3684557"/>
                  <a:pt x="477855" y="3697282"/>
                  <a:pt x="454748" y="3709642"/>
                </a:cubicBezTo>
                <a:lnTo>
                  <a:pt x="448224" y="3510471"/>
                </a:lnTo>
                <a:lnTo>
                  <a:pt x="443564" y="3408563"/>
                </a:lnTo>
                <a:lnTo>
                  <a:pt x="438902" y="3304407"/>
                </a:lnTo>
                <a:lnTo>
                  <a:pt x="433941" y="3198777"/>
                </a:lnTo>
                <a:lnTo>
                  <a:pt x="427584" y="3092510"/>
                </a:lnTo>
                <a:lnTo>
                  <a:pt x="420988" y="2984390"/>
                </a:lnTo>
                <a:lnTo>
                  <a:pt x="414330" y="2874401"/>
                </a:lnTo>
                <a:lnTo>
                  <a:pt x="406840" y="2762980"/>
                </a:lnTo>
                <a:lnTo>
                  <a:pt x="397745" y="2650566"/>
                </a:lnTo>
                <a:lnTo>
                  <a:pt x="389154" y="2536612"/>
                </a:lnTo>
                <a:lnTo>
                  <a:pt x="379225" y="2421642"/>
                </a:lnTo>
                <a:lnTo>
                  <a:pt x="368316" y="2305627"/>
                </a:lnTo>
                <a:lnTo>
                  <a:pt x="357466" y="2189233"/>
                </a:lnTo>
                <a:lnTo>
                  <a:pt x="344982" y="2071473"/>
                </a:lnTo>
                <a:lnTo>
                  <a:pt x="332466" y="1952216"/>
                </a:lnTo>
                <a:lnTo>
                  <a:pt x="319121" y="1833776"/>
                </a:lnTo>
                <a:lnTo>
                  <a:pt x="304408" y="1713948"/>
                </a:lnTo>
                <a:lnTo>
                  <a:pt x="288685" y="1592703"/>
                </a:lnTo>
                <a:lnTo>
                  <a:pt x="273050" y="1471451"/>
                </a:lnTo>
                <a:lnTo>
                  <a:pt x="255813" y="1350328"/>
                </a:lnTo>
                <a:lnTo>
                  <a:pt x="237060" y="1227080"/>
                </a:lnTo>
                <a:lnTo>
                  <a:pt x="218488" y="1106065"/>
                </a:lnTo>
                <a:lnTo>
                  <a:pt x="198221" y="982940"/>
                </a:lnTo>
                <a:lnTo>
                  <a:pt x="177152" y="858755"/>
                </a:lnTo>
                <a:lnTo>
                  <a:pt x="155551" y="736861"/>
                </a:lnTo>
                <a:lnTo>
                  <a:pt x="131782" y="613645"/>
                </a:lnTo>
                <a:lnTo>
                  <a:pt x="107123" y="490500"/>
                </a:lnTo>
                <a:lnTo>
                  <a:pt x="82552" y="367348"/>
                </a:lnTo>
                <a:lnTo>
                  <a:pt x="55608" y="244762"/>
                </a:lnTo>
                <a:lnTo>
                  <a:pt x="28130" y="12222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458" name="Rectangle 18457">
            <a:extLst>
              <a:ext uri="{FF2B5EF4-FFF2-40B4-BE49-F238E27FC236}">
                <a16:creationId xmlns:a16="http://schemas.microsoft.com/office/drawing/2014/main" id="{C99B912D-1E4B-42AF-A2BE-CFEFEC916EE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graphicFrame>
        <p:nvGraphicFramePr>
          <p:cNvPr id="18436" name="TextBox 1">
            <a:extLst>
              <a:ext uri="{FF2B5EF4-FFF2-40B4-BE49-F238E27FC236}">
                <a16:creationId xmlns:a16="http://schemas.microsoft.com/office/drawing/2014/main" id="{963A72DC-ECBC-0C11-73DB-E0B364A40A3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18205323"/>
              </p:ext>
            </p:extLst>
          </p:nvPr>
        </p:nvGraphicFramePr>
        <p:xfrm>
          <a:off x="5048250" y="1447800"/>
          <a:ext cx="649605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74CD14DB-BB81-479F-A1FC-1C75640E9F8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89000"/>
                </a:schemeClr>
              </a:gs>
              <a:gs pos="23000">
                <a:schemeClr val="accent1">
                  <a:lumMod val="89000"/>
                </a:schemeClr>
              </a:gs>
              <a:gs pos="69000">
                <a:schemeClr val="accent1">
                  <a:lumMod val="75000"/>
                </a:schemeClr>
              </a:gs>
              <a:gs pos="97000">
                <a:schemeClr val="accent1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943A91B-7CA7-4592-A975-73B1BF8C4C7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Freeform 7">
            <a:extLst>
              <a:ext uri="{FF2B5EF4-FFF2-40B4-BE49-F238E27FC236}">
                <a16:creationId xmlns:a16="http://schemas.microsoft.com/office/drawing/2014/main" id="{EC471314-E46A-414B-8D91-74880E84F18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19939" y="1460230"/>
            <a:ext cx="3472060" cy="825932"/>
          </a:xfrm>
          <a:custGeom>
            <a:avLst/>
            <a:gdLst>
              <a:gd name="connsiteX0" fmla="*/ 3470310 w 3472060"/>
              <a:gd name="connsiteY0" fmla="*/ 0 h 825932"/>
              <a:gd name="connsiteX1" fmla="*/ 3472060 w 3472060"/>
              <a:gd name="connsiteY1" fmla="*/ 12850 h 825932"/>
              <a:gd name="connsiteX2" fmla="*/ 3472060 w 3472060"/>
              <a:gd name="connsiteY2" fmla="*/ 480529 h 825932"/>
              <a:gd name="connsiteX3" fmla="*/ 3363699 w 3472060"/>
              <a:gd name="connsiteY3" fmla="*/ 498471 h 825932"/>
              <a:gd name="connsiteX4" fmla="*/ 42060 w 3472060"/>
              <a:gd name="connsiteY4" fmla="*/ 824486 h 825932"/>
              <a:gd name="connsiteX5" fmla="*/ 0 w 3472060"/>
              <a:gd name="connsiteY5" fmla="*/ 758452 h 825932"/>
              <a:gd name="connsiteX6" fmla="*/ 188014 w 3472060"/>
              <a:gd name="connsiteY6" fmla="*/ 735602 h 825932"/>
              <a:gd name="connsiteX7" fmla="*/ 284087 w 3472060"/>
              <a:gd name="connsiteY7" fmla="*/ 722590 h 825932"/>
              <a:gd name="connsiteX8" fmla="*/ 382288 w 3472060"/>
              <a:gd name="connsiteY8" fmla="*/ 709392 h 825932"/>
              <a:gd name="connsiteX9" fmla="*/ 481858 w 3472060"/>
              <a:gd name="connsiteY9" fmla="*/ 695774 h 825932"/>
              <a:gd name="connsiteX10" fmla="*/ 581897 w 3472060"/>
              <a:gd name="connsiteY10" fmla="*/ 680711 h 825932"/>
              <a:gd name="connsiteX11" fmla="*/ 683670 w 3472060"/>
              <a:gd name="connsiteY11" fmla="*/ 665256 h 825932"/>
              <a:gd name="connsiteX12" fmla="*/ 787206 w 3472060"/>
              <a:gd name="connsiteY12" fmla="*/ 649587 h 825932"/>
              <a:gd name="connsiteX13" fmla="*/ 892019 w 3472060"/>
              <a:gd name="connsiteY13" fmla="*/ 632968 h 825932"/>
              <a:gd name="connsiteX14" fmla="*/ 997620 w 3472060"/>
              <a:gd name="connsiteY14" fmla="*/ 614667 h 825932"/>
              <a:gd name="connsiteX15" fmla="*/ 1104727 w 3472060"/>
              <a:gd name="connsiteY15" fmla="*/ 596741 h 825932"/>
              <a:gd name="connsiteX16" fmla="*/ 1212669 w 3472060"/>
              <a:gd name="connsiteY16" fmla="*/ 577397 h 825932"/>
              <a:gd name="connsiteX17" fmla="*/ 1321506 w 3472060"/>
              <a:gd name="connsiteY17" fmla="*/ 556988 h 825932"/>
              <a:gd name="connsiteX18" fmla="*/ 1430709 w 3472060"/>
              <a:gd name="connsiteY18" fmla="*/ 536607 h 825932"/>
              <a:gd name="connsiteX19" fmla="*/ 1541050 w 3472060"/>
              <a:gd name="connsiteY19" fmla="*/ 514481 h 825932"/>
              <a:gd name="connsiteX20" fmla="*/ 1652805 w 3472060"/>
              <a:gd name="connsiteY20" fmla="*/ 492202 h 825932"/>
              <a:gd name="connsiteX21" fmla="*/ 1763708 w 3472060"/>
              <a:gd name="connsiteY21" fmla="*/ 469161 h 825932"/>
              <a:gd name="connsiteX22" fmla="*/ 1875795 w 3472060"/>
              <a:gd name="connsiteY22" fmla="*/ 444641 h 825932"/>
              <a:gd name="connsiteX23" fmla="*/ 1989128 w 3472060"/>
              <a:gd name="connsiteY23" fmla="*/ 418995 h 825932"/>
              <a:gd name="connsiteX24" fmla="*/ 2102476 w 3472060"/>
              <a:gd name="connsiteY24" fmla="*/ 393438 h 825932"/>
              <a:gd name="connsiteX25" fmla="*/ 2215549 w 3472060"/>
              <a:gd name="connsiteY25" fmla="*/ 366291 h 825932"/>
              <a:gd name="connsiteX26" fmla="*/ 2330490 w 3472060"/>
              <a:gd name="connsiteY26" fmla="*/ 337455 h 825932"/>
              <a:gd name="connsiteX27" fmla="*/ 2443333 w 3472060"/>
              <a:gd name="connsiteY27" fmla="*/ 308983 h 825932"/>
              <a:gd name="connsiteX28" fmla="*/ 2558014 w 3472060"/>
              <a:gd name="connsiteY28" fmla="*/ 278646 h 825932"/>
              <a:gd name="connsiteX29" fmla="*/ 2673621 w 3472060"/>
              <a:gd name="connsiteY29" fmla="*/ 247421 h 825932"/>
              <a:gd name="connsiteX30" fmla="*/ 2787008 w 3472060"/>
              <a:gd name="connsiteY30" fmla="*/ 215853 h 825932"/>
              <a:gd name="connsiteX31" fmla="*/ 2901442 w 3472060"/>
              <a:gd name="connsiteY31" fmla="*/ 182011 h 825932"/>
              <a:gd name="connsiteX32" fmla="*/ 3015722 w 3472060"/>
              <a:gd name="connsiteY32" fmla="*/ 147286 h 825932"/>
              <a:gd name="connsiteX33" fmla="*/ 3130018 w 3472060"/>
              <a:gd name="connsiteY33" fmla="*/ 112649 h 825932"/>
              <a:gd name="connsiteX34" fmla="*/ 3243551 w 3472060"/>
              <a:gd name="connsiteY34" fmla="*/ 75688 h 825932"/>
              <a:gd name="connsiteX35" fmla="*/ 3356992 w 3472060"/>
              <a:gd name="connsiteY35" fmla="*/ 38197 h 825932"/>
              <a:gd name="connsiteX36" fmla="*/ 3470310 w 3472060"/>
              <a:gd name="connsiteY36" fmla="*/ 0 h 825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472060" h="825932">
                <a:moveTo>
                  <a:pt x="3470310" y="0"/>
                </a:moveTo>
                <a:lnTo>
                  <a:pt x="3472060" y="12850"/>
                </a:lnTo>
                <a:lnTo>
                  <a:pt x="3472060" y="480529"/>
                </a:lnTo>
                <a:lnTo>
                  <a:pt x="3363699" y="498471"/>
                </a:lnTo>
                <a:cubicBezTo>
                  <a:pt x="2435623" y="645518"/>
                  <a:pt x="603076" y="844866"/>
                  <a:pt x="42060" y="824486"/>
                </a:cubicBezTo>
                <a:cubicBezTo>
                  <a:pt x="28151" y="802425"/>
                  <a:pt x="13909" y="780513"/>
                  <a:pt x="0" y="758452"/>
                </a:cubicBezTo>
                <a:lnTo>
                  <a:pt x="188014" y="735602"/>
                </a:lnTo>
                <a:lnTo>
                  <a:pt x="284087" y="722590"/>
                </a:lnTo>
                <a:lnTo>
                  <a:pt x="382288" y="709392"/>
                </a:lnTo>
                <a:lnTo>
                  <a:pt x="481858" y="695774"/>
                </a:lnTo>
                <a:lnTo>
                  <a:pt x="581897" y="680711"/>
                </a:lnTo>
                <a:lnTo>
                  <a:pt x="683670" y="665256"/>
                </a:lnTo>
                <a:lnTo>
                  <a:pt x="787206" y="649587"/>
                </a:lnTo>
                <a:lnTo>
                  <a:pt x="892019" y="632968"/>
                </a:lnTo>
                <a:lnTo>
                  <a:pt x="997620" y="614667"/>
                </a:lnTo>
                <a:lnTo>
                  <a:pt x="1104727" y="596741"/>
                </a:lnTo>
                <a:lnTo>
                  <a:pt x="1212669" y="577397"/>
                </a:lnTo>
                <a:lnTo>
                  <a:pt x="1321506" y="556988"/>
                </a:lnTo>
                <a:lnTo>
                  <a:pt x="1430709" y="536607"/>
                </a:lnTo>
                <a:lnTo>
                  <a:pt x="1541050" y="514481"/>
                </a:lnTo>
                <a:lnTo>
                  <a:pt x="1652805" y="492202"/>
                </a:lnTo>
                <a:lnTo>
                  <a:pt x="1763708" y="469161"/>
                </a:lnTo>
                <a:lnTo>
                  <a:pt x="1875795" y="444641"/>
                </a:lnTo>
                <a:lnTo>
                  <a:pt x="1989128" y="418995"/>
                </a:lnTo>
                <a:lnTo>
                  <a:pt x="2102476" y="393438"/>
                </a:lnTo>
                <a:lnTo>
                  <a:pt x="2215549" y="366291"/>
                </a:lnTo>
                <a:lnTo>
                  <a:pt x="2330490" y="337455"/>
                </a:lnTo>
                <a:lnTo>
                  <a:pt x="2443333" y="308983"/>
                </a:lnTo>
                <a:lnTo>
                  <a:pt x="2558014" y="278646"/>
                </a:lnTo>
                <a:lnTo>
                  <a:pt x="2673621" y="247421"/>
                </a:lnTo>
                <a:lnTo>
                  <a:pt x="2787008" y="215853"/>
                </a:lnTo>
                <a:lnTo>
                  <a:pt x="2901442" y="182011"/>
                </a:lnTo>
                <a:lnTo>
                  <a:pt x="3015722" y="147286"/>
                </a:lnTo>
                <a:lnTo>
                  <a:pt x="3130018" y="112649"/>
                </a:lnTo>
                <a:lnTo>
                  <a:pt x="3243551" y="75688"/>
                </a:lnTo>
                <a:lnTo>
                  <a:pt x="3356992" y="38197"/>
                </a:lnTo>
                <a:lnTo>
                  <a:pt x="3470310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 useBgFill="1">
        <p:nvSpPr>
          <p:cNvPr id="14" name="Freeform: Shape 13">
            <a:extLst>
              <a:ext uri="{FF2B5EF4-FFF2-40B4-BE49-F238E27FC236}">
                <a16:creationId xmlns:a16="http://schemas.microsoft.com/office/drawing/2014/main" id="{6A681326-1C9D-44A3-A627-3871BDAE412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1" y="1762067"/>
            <a:ext cx="12192417" cy="5095933"/>
          </a:xfrm>
          <a:custGeom>
            <a:avLst/>
            <a:gdLst>
              <a:gd name="connsiteX0" fmla="*/ 0 w 12192417"/>
              <a:gd name="connsiteY0" fmla="*/ 0 h 5095933"/>
              <a:gd name="connsiteX1" fmla="*/ 71931 w 12192417"/>
              <a:gd name="connsiteY1" fmla="*/ 12261 h 5095933"/>
              <a:gd name="connsiteX2" fmla="*/ 282848 w 12192417"/>
              <a:gd name="connsiteY2" fmla="*/ 48343 h 5095933"/>
              <a:gd name="connsiteX3" fmla="*/ 436463 w 12192417"/>
              <a:gd name="connsiteY3" fmla="*/ 73565 h 5095933"/>
              <a:gd name="connsiteX4" fmla="*/ 619338 w 12192417"/>
              <a:gd name="connsiteY4" fmla="*/ 100188 h 5095933"/>
              <a:gd name="connsiteX5" fmla="*/ 836350 w 12192417"/>
              <a:gd name="connsiteY5" fmla="*/ 132066 h 5095933"/>
              <a:gd name="connsiteX6" fmla="*/ 1076527 w 12192417"/>
              <a:gd name="connsiteY6" fmla="*/ 165696 h 5095933"/>
              <a:gd name="connsiteX7" fmla="*/ 1347183 w 12192417"/>
              <a:gd name="connsiteY7" fmla="*/ 201077 h 5095933"/>
              <a:gd name="connsiteX8" fmla="*/ 1642222 w 12192417"/>
              <a:gd name="connsiteY8" fmla="*/ 238560 h 5095933"/>
              <a:gd name="connsiteX9" fmla="*/ 1962863 w 12192417"/>
              <a:gd name="connsiteY9" fmla="*/ 276043 h 5095933"/>
              <a:gd name="connsiteX10" fmla="*/ 2304231 w 12192417"/>
              <a:gd name="connsiteY10" fmla="*/ 314227 h 5095933"/>
              <a:gd name="connsiteX11" fmla="*/ 2672420 w 12192417"/>
              <a:gd name="connsiteY11" fmla="*/ 349608 h 5095933"/>
              <a:gd name="connsiteX12" fmla="*/ 3057677 w 12192417"/>
              <a:gd name="connsiteY12" fmla="*/ 383588 h 5095933"/>
              <a:gd name="connsiteX13" fmla="*/ 3464880 w 12192417"/>
              <a:gd name="connsiteY13" fmla="*/ 414415 h 5095933"/>
              <a:gd name="connsiteX14" fmla="*/ 3889151 w 12192417"/>
              <a:gd name="connsiteY14" fmla="*/ 443841 h 5095933"/>
              <a:gd name="connsiteX15" fmla="*/ 4331709 w 12192417"/>
              <a:gd name="connsiteY15" fmla="*/ 471515 h 5095933"/>
              <a:gd name="connsiteX16" fmla="*/ 4558475 w 12192417"/>
              <a:gd name="connsiteY16" fmla="*/ 481324 h 5095933"/>
              <a:gd name="connsiteX17" fmla="*/ 4790117 w 12192417"/>
              <a:gd name="connsiteY17" fmla="*/ 492183 h 5095933"/>
              <a:gd name="connsiteX18" fmla="*/ 5025417 w 12192417"/>
              <a:gd name="connsiteY18" fmla="*/ 502342 h 5095933"/>
              <a:gd name="connsiteX19" fmla="*/ 5261936 w 12192417"/>
              <a:gd name="connsiteY19" fmla="*/ 508998 h 5095933"/>
              <a:gd name="connsiteX20" fmla="*/ 5503331 w 12192417"/>
              <a:gd name="connsiteY20" fmla="*/ 514953 h 5095933"/>
              <a:gd name="connsiteX21" fmla="*/ 5747166 w 12192417"/>
              <a:gd name="connsiteY21" fmla="*/ 521259 h 5095933"/>
              <a:gd name="connsiteX22" fmla="*/ 5995876 w 12192417"/>
              <a:gd name="connsiteY22" fmla="*/ 525463 h 5095933"/>
              <a:gd name="connsiteX23" fmla="*/ 6247025 w 12192417"/>
              <a:gd name="connsiteY23" fmla="*/ 525463 h 5095933"/>
              <a:gd name="connsiteX24" fmla="*/ 6500612 w 12192417"/>
              <a:gd name="connsiteY24" fmla="*/ 527565 h 5095933"/>
              <a:gd name="connsiteX25" fmla="*/ 6756638 w 12192417"/>
              <a:gd name="connsiteY25" fmla="*/ 525463 h 5095933"/>
              <a:gd name="connsiteX26" fmla="*/ 7016321 w 12192417"/>
              <a:gd name="connsiteY26" fmla="*/ 521259 h 5095933"/>
              <a:gd name="connsiteX27" fmla="*/ 7276004 w 12192417"/>
              <a:gd name="connsiteY27" fmla="*/ 517406 h 5095933"/>
              <a:gd name="connsiteX28" fmla="*/ 7539344 w 12192417"/>
              <a:gd name="connsiteY28" fmla="*/ 508998 h 5095933"/>
              <a:gd name="connsiteX29" fmla="*/ 7805123 w 12192417"/>
              <a:gd name="connsiteY29" fmla="*/ 500241 h 5095933"/>
              <a:gd name="connsiteX30" fmla="*/ 8070902 w 12192417"/>
              <a:gd name="connsiteY30" fmla="*/ 490082 h 5095933"/>
              <a:gd name="connsiteX31" fmla="*/ 8339120 w 12192417"/>
              <a:gd name="connsiteY31" fmla="*/ 475719 h 5095933"/>
              <a:gd name="connsiteX32" fmla="*/ 8609775 w 12192417"/>
              <a:gd name="connsiteY32" fmla="*/ 458554 h 5095933"/>
              <a:gd name="connsiteX33" fmla="*/ 8881650 w 12192417"/>
              <a:gd name="connsiteY33" fmla="*/ 442089 h 5095933"/>
              <a:gd name="connsiteX34" fmla="*/ 9153525 w 12192417"/>
              <a:gd name="connsiteY34" fmla="*/ 421071 h 5095933"/>
              <a:gd name="connsiteX35" fmla="*/ 9429057 w 12192417"/>
              <a:gd name="connsiteY35" fmla="*/ 395849 h 5095933"/>
              <a:gd name="connsiteX36" fmla="*/ 9700932 w 12192417"/>
              <a:gd name="connsiteY36" fmla="*/ 370626 h 5095933"/>
              <a:gd name="connsiteX37" fmla="*/ 9977683 w 12192417"/>
              <a:gd name="connsiteY37" fmla="*/ 341551 h 5095933"/>
              <a:gd name="connsiteX38" fmla="*/ 10255654 w 12192417"/>
              <a:gd name="connsiteY38" fmla="*/ 309673 h 5095933"/>
              <a:gd name="connsiteX39" fmla="*/ 10529967 w 12192417"/>
              <a:gd name="connsiteY39" fmla="*/ 276043 h 5095933"/>
              <a:gd name="connsiteX40" fmla="*/ 10807938 w 12192417"/>
              <a:gd name="connsiteY40" fmla="*/ 236809 h 5095933"/>
              <a:gd name="connsiteX41" fmla="*/ 11084689 w 12192417"/>
              <a:gd name="connsiteY41" fmla="*/ 194772 h 5095933"/>
              <a:gd name="connsiteX42" fmla="*/ 11362660 w 12192417"/>
              <a:gd name="connsiteY42" fmla="*/ 153085 h 5095933"/>
              <a:gd name="connsiteX43" fmla="*/ 11639411 w 12192417"/>
              <a:gd name="connsiteY43" fmla="*/ 104392 h 5095933"/>
              <a:gd name="connsiteX44" fmla="*/ 11914944 w 12192417"/>
              <a:gd name="connsiteY44" fmla="*/ 54648 h 5095933"/>
              <a:gd name="connsiteX45" fmla="*/ 12191695 w 12192417"/>
              <a:gd name="connsiteY45" fmla="*/ 2452 h 5095933"/>
              <a:gd name="connsiteX46" fmla="*/ 12191695 w 12192417"/>
              <a:gd name="connsiteY46" fmla="*/ 2162231 h 5095933"/>
              <a:gd name="connsiteX47" fmla="*/ 12192417 w 12192417"/>
              <a:gd name="connsiteY47" fmla="*/ 2162231 h 5095933"/>
              <a:gd name="connsiteX48" fmla="*/ 12192417 w 12192417"/>
              <a:gd name="connsiteY48" fmla="*/ 5095933 h 5095933"/>
              <a:gd name="connsiteX49" fmla="*/ 0 w 12192417"/>
              <a:gd name="connsiteY49" fmla="*/ 5095933 h 5095933"/>
              <a:gd name="connsiteX50" fmla="*/ 0 w 12192417"/>
              <a:gd name="connsiteY50" fmla="*/ 2791958 h 5095933"/>
              <a:gd name="connsiteX51" fmla="*/ 0 w 12192417"/>
              <a:gd name="connsiteY51" fmla="*/ 2162231 h 5095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12192417" h="5095933">
                <a:moveTo>
                  <a:pt x="0" y="0"/>
                </a:moveTo>
                <a:lnTo>
                  <a:pt x="71931" y="12261"/>
                </a:lnTo>
                <a:lnTo>
                  <a:pt x="282848" y="48343"/>
                </a:lnTo>
                <a:lnTo>
                  <a:pt x="436463" y="73565"/>
                </a:lnTo>
                <a:lnTo>
                  <a:pt x="619338" y="100188"/>
                </a:lnTo>
                <a:lnTo>
                  <a:pt x="836350" y="132066"/>
                </a:lnTo>
                <a:lnTo>
                  <a:pt x="1076527" y="165696"/>
                </a:lnTo>
                <a:lnTo>
                  <a:pt x="1347183" y="201077"/>
                </a:lnTo>
                <a:lnTo>
                  <a:pt x="1642222" y="238560"/>
                </a:lnTo>
                <a:lnTo>
                  <a:pt x="1962863" y="276043"/>
                </a:lnTo>
                <a:lnTo>
                  <a:pt x="2304231" y="314227"/>
                </a:lnTo>
                <a:lnTo>
                  <a:pt x="2672420" y="349608"/>
                </a:lnTo>
                <a:lnTo>
                  <a:pt x="3057677" y="383588"/>
                </a:lnTo>
                <a:lnTo>
                  <a:pt x="3464880" y="414415"/>
                </a:lnTo>
                <a:lnTo>
                  <a:pt x="3889151" y="443841"/>
                </a:lnTo>
                <a:lnTo>
                  <a:pt x="4331709" y="471515"/>
                </a:lnTo>
                <a:lnTo>
                  <a:pt x="4558475" y="481324"/>
                </a:lnTo>
                <a:lnTo>
                  <a:pt x="4790117" y="492183"/>
                </a:lnTo>
                <a:lnTo>
                  <a:pt x="5025417" y="502342"/>
                </a:lnTo>
                <a:lnTo>
                  <a:pt x="5261936" y="508998"/>
                </a:lnTo>
                <a:lnTo>
                  <a:pt x="5503331" y="514953"/>
                </a:lnTo>
                <a:lnTo>
                  <a:pt x="5747166" y="521259"/>
                </a:lnTo>
                <a:lnTo>
                  <a:pt x="5995876" y="525463"/>
                </a:lnTo>
                <a:lnTo>
                  <a:pt x="6247025" y="525463"/>
                </a:lnTo>
                <a:lnTo>
                  <a:pt x="6500612" y="527565"/>
                </a:lnTo>
                <a:lnTo>
                  <a:pt x="6756638" y="525463"/>
                </a:lnTo>
                <a:lnTo>
                  <a:pt x="7016321" y="521259"/>
                </a:lnTo>
                <a:lnTo>
                  <a:pt x="7276004" y="517406"/>
                </a:lnTo>
                <a:lnTo>
                  <a:pt x="7539344" y="508998"/>
                </a:lnTo>
                <a:lnTo>
                  <a:pt x="7805123" y="500241"/>
                </a:lnTo>
                <a:lnTo>
                  <a:pt x="8070902" y="490082"/>
                </a:lnTo>
                <a:lnTo>
                  <a:pt x="8339120" y="475719"/>
                </a:lnTo>
                <a:lnTo>
                  <a:pt x="8609775" y="458554"/>
                </a:lnTo>
                <a:lnTo>
                  <a:pt x="8881650" y="442089"/>
                </a:lnTo>
                <a:lnTo>
                  <a:pt x="9153525" y="421071"/>
                </a:lnTo>
                <a:lnTo>
                  <a:pt x="9429057" y="395849"/>
                </a:lnTo>
                <a:lnTo>
                  <a:pt x="9700932" y="370626"/>
                </a:lnTo>
                <a:lnTo>
                  <a:pt x="9977683" y="341551"/>
                </a:lnTo>
                <a:lnTo>
                  <a:pt x="10255654" y="309673"/>
                </a:lnTo>
                <a:lnTo>
                  <a:pt x="10529967" y="276043"/>
                </a:lnTo>
                <a:lnTo>
                  <a:pt x="10807938" y="236809"/>
                </a:lnTo>
                <a:lnTo>
                  <a:pt x="11084689" y="194772"/>
                </a:lnTo>
                <a:lnTo>
                  <a:pt x="11362660" y="153085"/>
                </a:lnTo>
                <a:lnTo>
                  <a:pt x="11639411" y="104392"/>
                </a:lnTo>
                <a:lnTo>
                  <a:pt x="11914944" y="54648"/>
                </a:lnTo>
                <a:lnTo>
                  <a:pt x="12191695" y="2452"/>
                </a:lnTo>
                <a:lnTo>
                  <a:pt x="12191695" y="2162231"/>
                </a:lnTo>
                <a:lnTo>
                  <a:pt x="12192417" y="2162231"/>
                </a:lnTo>
                <a:lnTo>
                  <a:pt x="12192417" y="5095933"/>
                </a:lnTo>
                <a:lnTo>
                  <a:pt x="0" y="5095933"/>
                </a:lnTo>
                <a:lnTo>
                  <a:pt x="0" y="2791958"/>
                </a:lnTo>
                <a:lnTo>
                  <a:pt x="0" y="2162231"/>
                </a:lnTo>
                <a:close/>
              </a:path>
            </a:pathLst>
          </a:custGeom>
          <a:ln>
            <a:noFill/>
          </a:ln>
        </p:spPr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1F0BF8-E919-43D4-B3B5-9ED571692D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3312" y="452718"/>
            <a:ext cx="8947522" cy="1400530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ru-RU" sz="2900" b="1">
                <a:solidFill>
                  <a:srgbClr val="FFFFFF"/>
                </a:solidFill>
              </a:rPr>
              <a:t>Отреагируйте на эти фразы</a:t>
            </a:r>
            <a:r>
              <a:rPr lang="ru-RU" sz="2900">
                <a:solidFill>
                  <a:srgbClr val="FFFFFF"/>
                </a:solidFill>
              </a:rPr>
              <a:t/>
            </a:r>
            <a:br>
              <a:rPr lang="ru-RU" sz="2900">
                <a:solidFill>
                  <a:srgbClr val="FFFFFF"/>
                </a:solidFill>
              </a:rPr>
            </a:br>
            <a:r>
              <a:rPr lang="ru-RU" sz="2900" b="1" u="sng">
                <a:solidFill>
                  <a:srgbClr val="FFFFFF"/>
                </a:solidFill>
              </a:rPr>
              <a:t>из позиции ведущего восстановительных программ</a:t>
            </a:r>
            <a:endParaRPr lang="ru-RU" sz="2900">
              <a:solidFill>
                <a:srgbClr val="FFFFFF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024AA27-FF02-4B39-A1EB-379D05BF58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2763520"/>
            <a:ext cx="8946541" cy="348487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/>
              <a:t>Жертва</a:t>
            </a:r>
            <a:r>
              <a:rPr lang="ru-RU" dirty="0"/>
              <a:t> медиатору на предварительной встрече: </a:t>
            </a:r>
          </a:p>
          <a:p>
            <a:pPr marL="0" indent="0">
              <a:buNone/>
            </a:pPr>
            <a:r>
              <a:rPr lang="ru-RU" b="1" i="1" dirty="0"/>
              <a:t>«Я считаю, что он должен отвечать по закону за свой поступок, пусть его накажут»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563985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74CD14DB-BB81-479F-A1FC-1C75640E9F8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89000"/>
                </a:schemeClr>
              </a:gs>
              <a:gs pos="23000">
                <a:schemeClr val="accent1">
                  <a:lumMod val="89000"/>
                </a:schemeClr>
              </a:gs>
              <a:gs pos="69000">
                <a:schemeClr val="accent1">
                  <a:lumMod val="75000"/>
                </a:schemeClr>
              </a:gs>
              <a:gs pos="97000">
                <a:schemeClr val="accent1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943A91B-7CA7-4592-A975-73B1BF8C4C7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Freeform 7">
            <a:extLst>
              <a:ext uri="{FF2B5EF4-FFF2-40B4-BE49-F238E27FC236}">
                <a16:creationId xmlns:a16="http://schemas.microsoft.com/office/drawing/2014/main" id="{EC471314-E46A-414B-8D91-74880E84F18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19939" y="1460230"/>
            <a:ext cx="3472060" cy="825932"/>
          </a:xfrm>
          <a:custGeom>
            <a:avLst/>
            <a:gdLst>
              <a:gd name="connsiteX0" fmla="*/ 3470310 w 3472060"/>
              <a:gd name="connsiteY0" fmla="*/ 0 h 825932"/>
              <a:gd name="connsiteX1" fmla="*/ 3472060 w 3472060"/>
              <a:gd name="connsiteY1" fmla="*/ 12850 h 825932"/>
              <a:gd name="connsiteX2" fmla="*/ 3472060 w 3472060"/>
              <a:gd name="connsiteY2" fmla="*/ 480529 h 825932"/>
              <a:gd name="connsiteX3" fmla="*/ 3363699 w 3472060"/>
              <a:gd name="connsiteY3" fmla="*/ 498471 h 825932"/>
              <a:gd name="connsiteX4" fmla="*/ 42060 w 3472060"/>
              <a:gd name="connsiteY4" fmla="*/ 824486 h 825932"/>
              <a:gd name="connsiteX5" fmla="*/ 0 w 3472060"/>
              <a:gd name="connsiteY5" fmla="*/ 758452 h 825932"/>
              <a:gd name="connsiteX6" fmla="*/ 188014 w 3472060"/>
              <a:gd name="connsiteY6" fmla="*/ 735602 h 825932"/>
              <a:gd name="connsiteX7" fmla="*/ 284087 w 3472060"/>
              <a:gd name="connsiteY7" fmla="*/ 722590 h 825932"/>
              <a:gd name="connsiteX8" fmla="*/ 382288 w 3472060"/>
              <a:gd name="connsiteY8" fmla="*/ 709392 h 825932"/>
              <a:gd name="connsiteX9" fmla="*/ 481858 w 3472060"/>
              <a:gd name="connsiteY9" fmla="*/ 695774 h 825932"/>
              <a:gd name="connsiteX10" fmla="*/ 581897 w 3472060"/>
              <a:gd name="connsiteY10" fmla="*/ 680711 h 825932"/>
              <a:gd name="connsiteX11" fmla="*/ 683670 w 3472060"/>
              <a:gd name="connsiteY11" fmla="*/ 665256 h 825932"/>
              <a:gd name="connsiteX12" fmla="*/ 787206 w 3472060"/>
              <a:gd name="connsiteY12" fmla="*/ 649587 h 825932"/>
              <a:gd name="connsiteX13" fmla="*/ 892019 w 3472060"/>
              <a:gd name="connsiteY13" fmla="*/ 632968 h 825932"/>
              <a:gd name="connsiteX14" fmla="*/ 997620 w 3472060"/>
              <a:gd name="connsiteY14" fmla="*/ 614667 h 825932"/>
              <a:gd name="connsiteX15" fmla="*/ 1104727 w 3472060"/>
              <a:gd name="connsiteY15" fmla="*/ 596741 h 825932"/>
              <a:gd name="connsiteX16" fmla="*/ 1212669 w 3472060"/>
              <a:gd name="connsiteY16" fmla="*/ 577397 h 825932"/>
              <a:gd name="connsiteX17" fmla="*/ 1321506 w 3472060"/>
              <a:gd name="connsiteY17" fmla="*/ 556988 h 825932"/>
              <a:gd name="connsiteX18" fmla="*/ 1430709 w 3472060"/>
              <a:gd name="connsiteY18" fmla="*/ 536607 h 825932"/>
              <a:gd name="connsiteX19" fmla="*/ 1541050 w 3472060"/>
              <a:gd name="connsiteY19" fmla="*/ 514481 h 825932"/>
              <a:gd name="connsiteX20" fmla="*/ 1652805 w 3472060"/>
              <a:gd name="connsiteY20" fmla="*/ 492202 h 825932"/>
              <a:gd name="connsiteX21" fmla="*/ 1763708 w 3472060"/>
              <a:gd name="connsiteY21" fmla="*/ 469161 h 825932"/>
              <a:gd name="connsiteX22" fmla="*/ 1875795 w 3472060"/>
              <a:gd name="connsiteY22" fmla="*/ 444641 h 825932"/>
              <a:gd name="connsiteX23" fmla="*/ 1989128 w 3472060"/>
              <a:gd name="connsiteY23" fmla="*/ 418995 h 825932"/>
              <a:gd name="connsiteX24" fmla="*/ 2102476 w 3472060"/>
              <a:gd name="connsiteY24" fmla="*/ 393438 h 825932"/>
              <a:gd name="connsiteX25" fmla="*/ 2215549 w 3472060"/>
              <a:gd name="connsiteY25" fmla="*/ 366291 h 825932"/>
              <a:gd name="connsiteX26" fmla="*/ 2330490 w 3472060"/>
              <a:gd name="connsiteY26" fmla="*/ 337455 h 825932"/>
              <a:gd name="connsiteX27" fmla="*/ 2443333 w 3472060"/>
              <a:gd name="connsiteY27" fmla="*/ 308983 h 825932"/>
              <a:gd name="connsiteX28" fmla="*/ 2558014 w 3472060"/>
              <a:gd name="connsiteY28" fmla="*/ 278646 h 825932"/>
              <a:gd name="connsiteX29" fmla="*/ 2673621 w 3472060"/>
              <a:gd name="connsiteY29" fmla="*/ 247421 h 825932"/>
              <a:gd name="connsiteX30" fmla="*/ 2787008 w 3472060"/>
              <a:gd name="connsiteY30" fmla="*/ 215853 h 825932"/>
              <a:gd name="connsiteX31" fmla="*/ 2901442 w 3472060"/>
              <a:gd name="connsiteY31" fmla="*/ 182011 h 825932"/>
              <a:gd name="connsiteX32" fmla="*/ 3015722 w 3472060"/>
              <a:gd name="connsiteY32" fmla="*/ 147286 h 825932"/>
              <a:gd name="connsiteX33" fmla="*/ 3130018 w 3472060"/>
              <a:gd name="connsiteY33" fmla="*/ 112649 h 825932"/>
              <a:gd name="connsiteX34" fmla="*/ 3243551 w 3472060"/>
              <a:gd name="connsiteY34" fmla="*/ 75688 h 825932"/>
              <a:gd name="connsiteX35" fmla="*/ 3356992 w 3472060"/>
              <a:gd name="connsiteY35" fmla="*/ 38197 h 825932"/>
              <a:gd name="connsiteX36" fmla="*/ 3470310 w 3472060"/>
              <a:gd name="connsiteY36" fmla="*/ 0 h 825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472060" h="825932">
                <a:moveTo>
                  <a:pt x="3470310" y="0"/>
                </a:moveTo>
                <a:lnTo>
                  <a:pt x="3472060" y="12850"/>
                </a:lnTo>
                <a:lnTo>
                  <a:pt x="3472060" y="480529"/>
                </a:lnTo>
                <a:lnTo>
                  <a:pt x="3363699" y="498471"/>
                </a:lnTo>
                <a:cubicBezTo>
                  <a:pt x="2435623" y="645518"/>
                  <a:pt x="603076" y="844866"/>
                  <a:pt x="42060" y="824486"/>
                </a:cubicBezTo>
                <a:cubicBezTo>
                  <a:pt x="28151" y="802425"/>
                  <a:pt x="13909" y="780513"/>
                  <a:pt x="0" y="758452"/>
                </a:cubicBezTo>
                <a:lnTo>
                  <a:pt x="188014" y="735602"/>
                </a:lnTo>
                <a:lnTo>
                  <a:pt x="284087" y="722590"/>
                </a:lnTo>
                <a:lnTo>
                  <a:pt x="382288" y="709392"/>
                </a:lnTo>
                <a:lnTo>
                  <a:pt x="481858" y="695774"/>
                </a:lnTo>
                <a:lnTo>
                  <a:pt x="581897" y="680711"/>
                </a:lnTo>
                <a:lnTo>
                  <a:pt x="683670" y="665256"/>
                </a:lnTo>
                <a:lnTo>
                  <a:pt x="787206" y="649587"/>
                </a:lnTo>
                <a:lnTo>
                  <a:pt x="892019" y="632968"/>
                </a:lnTo>
                <a:lnTo>
                  <a:pt x="997620" y="614667"/>
                </a:lnTo>
                <a:lnTo>
                  <a:pt x="1104727" y="596741"/>
                </a:lnTo>
                <a:lnTo>
                  <a:pt x="1212669" y="577397"/>
                </a:lnTo>
                <a:lnTo>
                  <a:pt x="1321506" y="556988"/>
                </a:lnTo>
                <a:lnTo>
                  <a:pt x="1430709" y="536607"/>
                </a:lnTo>
                <a:lnTo>
                  <a:pt x="1541050" y="514481"/>
                </a:lnTo>
                <a:lnTo>
                  <a:pt x="1652805" y="492202"/>
                </a:lnTo>
                <a:lnTo>
                  <a:pt x="1763708" y="469161"/>
                </a:lnTo>
                <a:lnTo>
                  <a:pt x="1875795" y="444641"/>
                </a:lnTo>
                <a:lnTo>
                  <a:pt x="1989128" y="418995"/>
                </a:lnTo>
                <a:lnTo>
                  <a:pt x="2102476" y="393438"/>
                </a:lnTo>
                <a:lnTo>
                  <a:pt x="2215549" y="366291"/>
                </a:lnTo>
                <a:lnTo>
                  <a:pt x="2330490" y="337455"/>
                </a:lnTo>
                <a:lnTo>
                  <a:pt x="2443333" y="308983"/>
                </a:lnTo>
                <a:lnTo>
                  <a:pt x="2558014" y="278646"/>
                </a:lnTo>
                <a:lnTo>
                  <a:pt x="2673621" y="247421"/>
                </a:lnTo>
                <a:lnTo>
                  <a:pt x="2787008" y="215853"/>
                </a:lnTo>
                <a:lnTo>
                  <a:pt x="2901442" y="182011"/>
                </a:lnTo>
                <a:lnTo>
                  <a:pt x="3015722" y="147286"/>
                </a:lnTo>
                <a:lnTo>
                  <a:pt x="3130018" y="112649"/>
                </a:lnTo>
                <a:lnTo>
                  <a:pt x="3243551" y="75688"/>
                </a:lnTo>
                <a:lnTo>
                  <a:pt x="3356992" y="38197"/>
                </a:lnTo>
                <a:lnTo>
                  <a:pt x="3470310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 useBgFill="1">
        <p:nvSpPr>
          <p:cNvPr id="14" name="Freeform: Shape 13">
            <a:extLst>
              <a:ext uri="{FF2B5EF4-FFF2-40B4-BE49-F238E27FC236}">
                <a16:creationId xmlns:a16="http://schemas.microsoft.com/office/drawing/2014/main" id="{6A681326-1C9D-44A3-A627-3871BDAE412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1" y="1762067"/>
            <a:ext cx="12192417" cy="5095933"/>
          </a:xfrm>
          <a:custGeom>
            <a:avLst/>
            <a:gdLst>
              <a:gd name="connsiteX0" fmla="*/ 0 w 12192417"/>
              <a:gd name="connsiteY0" fmla="*/ 0 h 5095933"/>
              <a:gd name="connsiteX1" fmla="*/ 71931 w 12192417"/>
              <a:gd name="connsiteY1" fmla="*/ 12261 h 5095933"/>
              <a:gd name="connsiteX2" fmla="*/ 282848 w 12192417"/>
              <a:gd name="connsiteY2" fmla="*/ 48343 h 5095933"/>
              <a:gd name="connsiteX3" fmla="*/ 436463 w 12192417"/>
              <a:gd name="connsiteY3" fmla="*/ 73565 h 5095933"/>
              <a:gd name="connsiteX4" fmla="*/ 619338 w 12192417"/>
              <a:gd name="connsiteY4" fmla="*/ 100188 h 5095933"/>
              <a:gd name="connsiteX5" fmla="*/ 836350 w 12192417"/>
              <a:gd name="connsiteY5" fmla="*/ 132066 h 5095933"/>
              <a:gd name="connsiteX6" fmla="*/ 1076527 w 12192417"/>
              <a:gd name="connsiteY6" fmla="*/ 165696 h 5095933"/>
              <a:gd name="connsiteX7" fmla="*/ 1347183 w 12192417"/>
              <a:gd name="connsiteY7" fmla="*/ 201077 h 5095933"/>
              <a:gd name="connsiteX8" fmla="*/ 1642222 w 12192417"/>
              <a:gd name="connsiteY8" fmla="*/ 238560 h 5095933"/>
              <a:gd name="connsiteX9" fmla="*/ 1962863 w 12192417"/>
              <a:gd name="connsiteY9" fmla="*/ 276043 h 5095933"/>
              <a:gd name="connsiteX10" fmla="*/ 2304231 w 12192417"/>
              <a:gd name="connsiteY10" fmla="*/ 314227 h 5095933"/>
              <a:gd name="connsiteX11" fmla="*/ 2672420 w 12192417"/>
              <a:gd name="connsiteY11" fmla="*/ 349608 h 5095933"/>
              <a:gd name="connsiteX12" fmla="*/ 3057677 w 12192417"/>
              <a:gd name="connsiteY12" fmla="*/ 383588 h 5095933"/>
              <a:gd name="connsiteX13" fmla="*/ 3464880 w 12192417"/>
              <a:gd name="connsiteY13" fmla="*/ 414415 h 5095933"/>
              <a:gd name="connsiteX14" fmla="*/ 3889151 w 12192417"/>
              <a:gd name="connsiteY14" fmla="*/ 443841 h 5095933"/>
              <a:gd name="connsiteX15" fmla="*/ 4331709 w 12192417"/>
              <a:gd name="connsiteY15" fmla="*/ 471515 h 5095933"/>
              <a:gd name="connsiteX16" fmla="*/ 4558475 w 12192417"/>
              <a:gd name="connsiteY16" fmla="*/ 481324 h 5095933"/>
              <a:gd name="connsiteX17" fmla="*/ 4790117 w 12192417"/>
              <a:gd name="connsiteY17" fmla="*/ 492183 h 5095933"/>
              <a:gd name="connsiteX18" fmla="*/ 5025417 w 12192417"/>
              <a:gd name="connsiteY18" fmla="*/ 502342 h 5095933"/>
              <a:gd name="connsiteX19" fmla="*/ 5261936 w 12192417"/>
              <a:gd name="connsiteY19" fmla="*/ 508998 h 5095933"/>
              <a:gd name="connsiteX20" fmla="*/ 5503331 w 12192417"/>
              <a:gd name="connsiteY20" fmla="*/ 514953 h 5095933"/>
              <a:gd name="connsiteX21" fmla="*/ 5747166 w 12192417"/>
              <a:gd name="connsiteY21" fmla="*/ 521259 h 5095933"/>
              <a:gd name="connsiteX22" fmla="*/ 5995876 w 12192417"/>
              <a:gd name="connsiteY22" fmla="*/ 525463 h 5095933"/>
              <a:gd name="connsiteX23" fmla="*/ 6247025 w 12192417"/>
              <a:gd name="connsiteY23" fmla="*/ 525463 h 5095933"/>
              <a:gd name="connsiteX24" fmla="*/ 6500612 w 12192417"/>
              <a:gd name="connsiteY24" fmla="*/ 527565 h 5095933"/>
              <a:gd name="connsiteX25" fmla="*/ 6756638 w 12192417"/>
              <a:gd name="connsiteY25" fmla="*/ 525463 h 5095933"/>
              <a:gd name="connsiteX26" fmla="*/ 7016321 w 12192417"/>
              <a:gd name="connsiteY26" fmla="*/ 521259 h 5095933"/>
              <a:gd name="connsiteX27" fmla="*/ 7276004 w 12192417"/>
              <a:gd name="connsiteY27" fmla="*/ 517406 h 5095933"/>
              <a:gd name="connsiteX28" fmla="*/ 7539344 w 12192417"/>
              <a:gd name="connsiteY28" fmla="*/ 508998 h 5095933"/>
              <a:gd name="connsiteX29" fmla="*/ 7805123 w 12192417"/>
              <a:gd name="connsiteY29" fmla="*/ 500241 h 5095933"/>
              <a:gd name="connsiteX30" fmla="*/ 8070902 w 12192417"/>
              <a:gd name="connsiteY30" fmla="*/ 490082 h 5095933"/>
              <a:gd name="connsiteX31" fmla="*/ 8339120 w 12192417"/>
              <a:gd name="connsiteY31" fmla="*/ 475719 h 5095933"/>
              <a:gd name="connsiteX32" fmla="*/ 8609775 w 12192417"/>
              <a:gd name="connsiteY32" fmla="*/ 458554 h 5095933"/>
              <a:gd name="connsiteX33" fmla="*/ 8881650 w 12192417"/>
              <a:gd name="connsiteY33" fmla="*/ 442089 h 5095933"/>
              <a:gd name="connsiteX34" fmla="*/ 9153525 w 12192417"/>
              <a:gd name="connsiteY34" fmla="*/ 421071 h 5095933"/>
              <a:gd name="connsiteX35" fmla="*/ 9429057 w 12192417"/>
              <a:gd name="connsiteY35" fmla="*/ 395849 h 5095933"/>
              <a:gd name="connsiteX36" fmla="*/ 9700932 w 12192417"/>
              <a:gd name="connsiteY36" fmla="*/ 370626 h 5095933"/>
              <a:gd name="connsiteX37" fmla="*/ 9977683 w 12192417"/>
              <a:gd name="connsiteY37" fmla="*/ 341551 h 5095933"/>
              <a:gd name="connsiteX38" fmla="*/ 10255654 w 12192417"/>
              <a:gd name="connsiteY38" fmla="*/ 309673 h 5095933"/>
              <a:gd name="connsiteX39" fmla="*/ 10529967 w 12192417"/>
              <a:gd name="connsiteY39" fmla="*/ 276043 h 5095933"/>
              <a:gd name="connsiteX40" fmla="*/ 10807938 w 12192417"/>
              <a:gd name="connsiteY40" fmla="*/ 236809 h 5095933"/>
              <a:gd name="connsiteX41" fmla="*/ 11084689 w 12192417"/>
              <a:gd name="connsiteY41" fmla="*/ 194772 h 5095933"/>
              <a:gd name="connsiteX42" fmla="*/ 11362660 w 12192417"/>
              <a:gd name="connsiteY42" fmla="*/ 153085 h 5095933"/>
              <a:gd name="connsiteX43" fmla="*/ 11639411 w 12192417"/>
              <a:gd name="connsiteY43" fmla="*/ 104392 h 5095933"/>
              <a:gd name="connsiteX44" fmla="*/ 11914944 w 12192417"/>
              <a:gd name="connsiteY44" fmla="*/ 54648 h 5095933"/>
              <a:gd name="connsiteX45" fmla="*/ 12191695 w 12192417"/>
              <a:gd name="connsiteY45" fmla="*/ 2452 h 5095933"/>
              <a:gd name="connsiteX46" fmla="*/ 12191695 w 12192417"/>
              <a:gd name="connsiteY46" fmla="*/ 2162231 h 5095933"/>
              <a:gd name="connsiteX47" fmla="*/ 12192417 w 12192417"/>
              <a:gd name="connsiteY47" fmla="*/ 2162231 h 5095933"/>
              <a:gd name="connsiteX48" fmla="*/ 12192417 w 12192417"/>
              <a:gd name="connsiteY48" fmla="*/ 5095933 h 5095933"/>
              <a:gd name="connsiteX49" fmla="*/ 0 w 12192417"/>
              <a:gd name="connsiteY49" fmla="*/ 5095933 h 5095933"/>
              <a:gd name="connsiteX50" fmla="*/ 0 w 12192417"/>
              <a:gd name="connsiteY50" fmla="*/ 2791958 h 5095933"/>
              <a:gd name="connsiteX51" fmla="*/ 0 w 12192417"/>
              <a:gd name="connsiteY51" fmla="*/ 2162231 h 5095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12192417" h="5095933">
                <a:moveTo>
                  <a:pt x="0" y="0"/>
                </a:moveTo>
                <a:lnTo>
                  <a:pt x="71931" y="12261"/>
                </a:lnTo>
                <a:lnTo>
                  <a:pt x="282848" y="48343"/>
                </a:lnTo>
                <a:lnTo>
                  <a:pt x="436463" y="73565"/>
                </a:lnTo>
                <a:lnTo>
                  <a:pt x="619338" y="100188"/>
                </a:lnTo>
                <a:lnTo>
                  <a:pt x="836350" y="132066"/>
                </a:lnTo>
                <a:lnTo>
                  <a:pt x="1076527" y="165696"/>
                </a:lnTo>
                <a:lnTo>
                  <a:pt x="1347183" y="201077"/>
                </a:lnTo>
                <a:lnTo>
                  <a:pt x="1642222" y="238560"/>
                </a:lnTo>
                <a:lnTo>
                  <a:pt x="1962863" y="276043"/>
                </a:lnTo>
                <a:lnTo>
                  <a:pt x="2304231" y="314227"/>
                </a:lnTo>
                <a:lnTo>
                  <a:pt x="2672420" y="349608"/>
                </a:lnTo>
                <a:lnTo>
                  <a:pt x="3057677" y="383588"/>
                </a:lnTo>
                <a:lnTo>
                  <a:pt x="3464880" y="414415"/>
                </a:lnTo>
                <a:lnTo>
                  <a:pt x="3889151" y="443841"/>
                </a:lnTo>
                <a:lnTo>
                  <a:pt x="4331709" y="471515"/>
                </a:lnTo>
                <a:lnTo>
                  <a:pt x="4558475" y="481324"/>
                </a:lnTo>
                <a:lnTo>
                  <a:pt x="4790117" y="492183"/>
                </a:lnTo>
                <a:lnTo>
                  <a:pt x="5025417" y="502342"/>
                </a:lnTo>
                <a:lnTo>
                  <a:pt x="5261936" y="508998"/>
                </a:lnTo>
                <a:lnTo>
                  <a:pt x="5503331" y="514953"/>
                </a:lnTo>
                <a:lnTo>
                  <a:pt x="5747166" y="521259"/>
                </a:lnTo>
                <a:lnTo>
                  <a:pt x="5995876" y="525463"/>
                </a:lnTo>
                <a:lnTo>
                  <a:pt x="6247025" y="525463"/>
                </a:lnTo>
                <a:lnTo>
                  <a:pt x="6500612" y="527565"/>
                </a:lnTo>
                <a:lnTo>
                  <a:pt x="6756638" y="525463"/>
                </a:lnTo>
                <a:lnTo>
                  <a:pt x="7016321" y="521259"/>
                </a:lnTo>
                <a:lnTo>
                  <a:pt x="7276004" y="517406"/>
                </a:lnTo>
                <a:lnTo>
                  <a:pt x="7539344" y="508998"/>
                </a:lnTo>
                <a:lnTo>
                  <a:pt x="7805123" y="500241"/>
                </a:lnTo>
                <a:lnTo>
                  <a:pt x="8070902" y="490082"/>
                </a:lnTo>
                <a:lnTo>
                  <a:pt x="8339120" y="475719"/>
                </a:lnTo>
                <a:lnTo>
                  <a:pt x="8609775" y="458554"/>
                </a:lnTo>
                <a:lnTo>
                  <a:pt x="8881650" y="442089"/>
                </a:lnTo>
                <a:lnTo>
                  <a:pt x="9153525" y="421071"/>
                </a:lnTo>
                <a:lnTo>
                  <a:pt x="9429057" y="395849"/>
                </a:lnTo>
                <a:lnTo>
                  <a:pt x="9700932" y="370626"/>
                </a:lnTo>
                <a:lnTo>
                  <a:pt x="9977683" y="341551"/>
                </a:lnTo>
                <a:lnTo>
                  <a:pt x="10255654" y="309673"/>
                </a:lnTo>
                <a:lnTo>
                  <a:pt x="10529967" y="276043"/>
                </a:lnTo>
                <a:lnTo>
                  <a:pt x="10807938" y="236809"/>
                </a:lnTo>
                <a:lnTo>
                  <a:pt x="11084689" y="194772"/>
                </a:lnTo>
                <a:lnTo>
                  <a:pt x="11362660" y="153085"/>
                </a:lnTo>
                <a:lnTo>
                  <a:pt x="11639411" y="104392"/>
                </a:lnTo>
                <a:lnTo>
                  <a:pt x="11914944" y="54648"/>
                </a:lnTo>
                <a:lnTo>
                  <a:pt x="12191695" y="2452"/>
                </a:lnTo>
                <a:lnTo>
                  <a:pt x="12191695" y="2162231"/>
                </a:lnTo>
                <a:lnTo>
                  <a:pt x="12192417" y="2162231"/>
                </a:lnTo>
                <a:lnTo>
                  <a:pt x="12192417" y="5095933"/>
                </a:lnTo>
                <a:lnTo>
                  <a:pt x="0" y="5095933"/>
                </a:lnTo>
                <a:lnTo>
                  <a:pt x="0" y="2791958"/>
                </a:lnTo>
                <a:lnTo>
                  <a:pt x="0" y="2162231"/>
                </a:lnTo>
                <a:close/>
              </a:path>
            </a:pathLst>
          </a:custGeom>
          <a:ln>
            <a:noFill/>
          </a:ln>
        </p:spPr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1F0BF8-E919-43D4-B3B5-9ED571692D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3312" y="452718"/>
            <a:ext cx="8947522" cy="1400530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ru-RU" sz="2900" b="1">
                <a:solidFill>
                  <a:srgbClr val="FFFFFF"/>
                </a:solidFill>
              </a:rPr>
              <a:t>Отреагируйте на эти фразы</a:t>
            </a:r>
            <a:r>
              <a:rPr lang="ru-RU" sz="2900">
                <a:solidFill>
                  <a:srgbClr val="FFFFFF"/>
                </a:solidFill>
              </a:rPr>
              <a:t/>
            </a:r>
            <a:br>
              <a:rPr lang="ru-RU" sz="2900">
                <a:solidFill>
                  <a:srgbClr val="FFFFFF"/>
                </a:solidFill>
              </a:rPr>
            </a:br>
            <a:r>
              <a:rPr lang="ru-RU" sz="2900" b="1" u="sng">
                <a:solidFill>
                  <a:srgbClr val="FFFFFF"/>
                </a:solidFill>
              </a:rPr>
              <a:t>из позиции ведущего восстановительных программ</a:t>
            </a:r>
            <a:endParaRPr lang="ru-RU" sz="2900">
              <a:solidFill>
                <a:srgbClr val="FFFFFF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024AA27-FF02-4B39-A1EB-379D05BF58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2763520"/>
            <a:ext cx="8946541" cy="348487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Жертва грабежа говорит медиатору на предварительной встрече: </a:t>
            </a:r>
          </a:p>
          <a:p>
            <a:pPr marL="0" indent="0">
              <a:buNone/>
            </a:pPr>
            <a:r>
              <a:rPr lang="ru-RU" b="1" dirty="0"/>
              <a:t>«Родители подростка мне ущерб уже возместили, тогда зачем нам встречаться?»</a:t>
            </a:r>
          </a:p>
        </p:txBody>
      </p:sp>
    </p:spTree>
    <p:extLst>
      <p:ext uri="{BB962C8B-B14F-4D97-AF65-F5344CB8AC3E}">
        <p14:creationId xmlns:p14="http://schemas.microsoft.com/office/powerpoint/2010/main" val="232398989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74CD14DB-BB81-479F-A1FC-1C75640E9F8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89000"/>
                </a:schemeClr>
              </a:gs>
              <a:gs pos="23000">
                <a:schemeClr val="accent1">
                  <a:lumMod val="89000"/>
                </a:schemeClr>
              </a:gs>
              <a:gs pos="69000">
                <a:schemeClr val="accent1">
                  <a:lumMod val="75000"/>
                </a:schemeClr>
              </a:gs>
              <a:gs pos="97000">
                <a:schemeClr val="accent1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943A91B-7CA7-4592-A975-73B1BF8C4C7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Freeform 7">
            <a:extLst>
              <a:ext uri="{FF2B5EF4-FFF2-40B4-BE49-F238E27FC236}">
                <a16:creationId xmlns:a16="http://schemas.microsoft.com/office/drawing/2014/main" id="{EC471314-E46A-414B-8D91-74880E84F18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19939" y="1460230"/>
            <a:ext cx="3472060" cy="825932"/>
          </a:xfrm>
          <a:custGeom>
            <a:avLst/>
            <a:gdLst>
              <a:gd name="connsiteX0" fmla="*/ 3470310 w 3472060"/>
              <a:gd name="connsiteY0" fmla="*/ 0 h 825932"/>
              <a:gd name="connsiteX1" fmla="*/ 3472060 w 3472060"/>
              <a:gd name="connsiteY1" fmla="*/ 12850 h 825932"/>
              <a:gd name="connsiteX2" fmla="*/ 3472060 w 3472060"/>
              <a:gd name="connsiteY2" fmla="*/ 480529 h 825932"/>
              <a:gd name="connsiteX3" fmla="*/ 3363699 w 3472060"/>
              <a:gd name="connsiteY3" fmla="*/ 498471 h 825932"/>
              <a:gd name="connsiteX4" fmla="*/ 42060 w 3472060"/>
              <a:gd name="connsiteY4" fmla="*/ 824486 h 825932"/>
              <a:gd name="connsiteX5" fmla="*/ 0 w 3472060"/>
              <a:gd name="connsiteY5" fmla="*/ 758452 h 825932"/>
              <a:gd name="connsiteX6" fmla="*/ 188014 w 3472060"/>
              <a:gd name="connsiteY6" fmla="*/ 735602 h 825932"/>
              <a:gd name="connsiteX7" fmla="*/ 284087 w 3472060"/>
              <a:gd name="connsiteY7" fmla="*/ 722590 h 825932"/>
              <a:gd name="connsiteX8" fmla="*/ 382288 w 3472060"/>
              <a:gd name="connsiteY8" fmla="*/ 709392 h 825932"/>
              <a:gd name="connsiteX9" fmla="*/ 481858 w 3472060"/>
              <a:gd name="connsiteY9" fmla="*/ 695774 h 825932"/>
              <a:gd name="connsiteX10" fmla="*/ 581897 w 3472060"/>
              <a:gd name="connsiteY10" fmla="*/ 680711 h 825932"/>
              <a:gd name="connsiteX11" fmla="*/ 683670 w 3472060"/>
              <a:gd name="connsiteY11" fmla="*/ 665256 h 825932"/>
              <a:gd name="connsiteX12" fmla="*/ 787206 w 3472060"/>
              <a:gd name="connsiteY12" fmla="*/ 649587 h 825932"/>
              <a:gd name="connsiteX13" fmla="*/ 892019 w 3472060"/>
              <a:gd name="connsiteY13" fmla="*/ 632968 h 825932"/>
              <a:gd name="connsiteX14" fmla="*/ 997620 w 3472060"/>
              <a:gd name="connsiteY14" fmla="*/ 614667 h 825932"/>
              <a:gd name="connsiteX15" fmla="*/ 1104727 w 3472060"/>
              <a:gd name="connsiteY15" fmla="*/ 596741 h 825932"/>
              <a:gd name="connsiteX16" fmla="*/ 1212669 w 3472060"/>
              <a:gd name="connsiteY16" fmla="*/ 577397 h 825932"/>
              <a:gd name="connsiteX17" fmla="*/ 1321506 w 3472060"/>
              <a:gd name="connsiteY17" fmla="*/ 556988 h 825932"/>
              <a:gd name="connsiteX18" fmla="*/ 1430709 w 3472060"/>
              <a:gd name="connsiteY18" fmla="*/ 536607 h 825932"/>
              <a:gd name="connsiteX19" fmla="*/ 1541050 w 3472060"/>
              <a:gd name="connsiteY19" fmla="*/ 514481 h 825932"/>
              <a:gd name="connsiteX20" fmla="*/ 1652805 w 3472060"/>
              <a:gd name="connsiteY20" fmla="*/ 492202 h 825932"/>
              <a:gd name="connsiteX21" fmla="*/ 1763708 w 3472060"/>
              <a:gd name="connsiteY21" fmla="*/ 469161 h 825932"/>
              <a:gd name="connsiteX22" fmla="*/ 1875795 w 3472060"/>
              <a:gd name="connsiteY22" fmla="*/ 444641 h 825932"/>
              <a:gd name="connsiteX23" fmla="*/ 1989128 w 3472060"/>
              <a:gd name="connsiteY23" fmla="*/ 418995 h 825932"/>
              <a:gd name="connsiteX24" fmla="*/ 2102476 w 3472060"/>
              <a:gd name="connsiteY24" fmla="*/ 393438 h 825932"/>
              <a:gd name="connsiteX25" fmla="*/ 2215549 w 3472060"/>
              <a:gd name="connsiteY25" fmla="*/ 366291 h 825932"/>
              <a:gd name="connsiteX26" fmla="*/ 2330490 w 3472060"/>
              <a:gd name="connsiteY26" fmla="*/ 337455 h 825932"/>
              <a:gd name="connsiteX27" fmla="*/ 2443333 w 3472060"/>
              <a:gd name="connsiteY27" fmla="*/ 308983 h 825932"/>
              <a:gd name="connsiteX28" fmla="*/ 2558014 w 3472060"/>
              <a:gd name="connsiteY28" fmla="*/ 278646 h 825932"/>
              <a:gd name="connsiteX29" fmla="*/ 2673621 w 3472060"/>
              <a:gd name="connsiteY29" fmla="*/ 247421 h 825932"/>
              <a:gd name="connsiteX30" fmla="*/ 2787008 w 3472060"/>
              <a:gd name="connsiteY30" fmla="*/ 215853 h 825932"/>
              <a:gd name="connsiteX31" fmla="*/ 2901442 w 3472060"/>
              <a:gd name="connsiteY31" fmla="*/ 182011 h 825932"/>
              <a:gd name="connsiteX32" fmla="*/ 3015722 w 3472060"/>
              <a:gd name="connsiteY32" fmla="*/ 147286 h 825932"/>
              <a:gd name="connsiteX33" fmla="*/ 3130018 w 3472060"/>
              <a:gd name="connsiteY33" fmla="*/ 112649 h 825932"/>
              <a:gd name="connsiteX34" fmla="*/ 3243551 w 3472060"/>
              <a:gd name="connsiteY34" fmla="*/ 75688 h 825932"/>
              <a:gd name="connsiteX35" fmla="*/ 3356992 w 3472060"/>
              <a:gd name="connsiteY35" fmla="*/ 38197 h 825932"/>
              <a:gd name="connsiteX36" fmla="*/ 3470310 w 3472060"/>
              <a:gd name="connsiteY36" fmla="*/ 0 h 825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472060" h="825932">
                <a:moveTo>
                  <a:pt x="3470310" y="0"/>
                </a:moveTo>
                <a:lnTo>
                  <a:pt x="3472060" y="12850"/>
                </a:lnTo>
                <a:lnTo>
                  <a:pt x="3472060" y="480529"/>
                </a:lnTo>
                <a:lnTo>
                  <a:pt x="3363699" y="498471"/>
                </a:lnTo>
                <a:cubicBezTo>
                  <a:pt x="2435623" y="645518"/>
                  <a:pt x="603076" y="844866"/>
                  <a:pt x="42060" y="824486"/>
                </a:cubicBezTo>
                <a:cubicBezTo>
                  <a:pt x="28151" y="802425"/>
                  <a:pt x="13909" y="780513"/>
                  <a:pt x="0" y="758452"/>
                </a:cubicBezTo>
                <a:lnTo>
                  <a:pt x="188014" y="735602"/>
                </a:lnTo>
                <a:lnTo>
                  <a:pt x="284087" y="722590"/>
                </a:lnTo>
                <a:lnTo>
                  <a:pt x="382288" y="709392"/>
                </a:lnTo>
                <a:lnTo>
                  <a:pt x="481858" y="695774"/>
                </a:lnTo>
                <a:lnTo>
                  <a:pt x="581897" y="680711"/>
                </a:lnTo>
                <a:lnTo>
                  <a:pt x="683670" y="665256"/>
                </a:lnTo>
                <a:lnTo>
                  <a:pt x="787206" y="649587"/>
                </a:lnTo>
                <a:lnTo>
                  <a:pt x="892019" y="632968"/>
                </a:lnTo>
                <a:lnTo>
                  <a:pt x="997620" y="614667"/>
                </a:lnTo>
                <a:lnTo>
                  <a:pt x="1104727" y="596741"/>
                </a:lnTo>
                <a:lnTo>
                  <a:pt x="1212669" y="577397"/>
                </a:lnTo>
                <a:lnTo>
                  <a:pt x="1321506" y="556988"/>
                </a:lnTo>
                <a:lnTo>
                  <a:pt x="1430709" y="536607"/>
                </a:lnTo>
                <a:lnTo>
                  <a:pt x="1541050" y="514481"/>
                </a:lnTo>
                <a:lnTo>
                  <a:pt x="1652805" y="492202"/>
                </a:lnTo>
                <a:lnTo>
                  <a:pt x="1763708" y="469161"/>
                </a:lnTo>
                <a:lnTo>
                  <a:pt x="1875795" y="444641"/>
                </a:lnTo>
                <a:lnTo>
                  <a:pt x="1989128" y="418995"/>
                </a:lnTo>
                <a:lnTo>
                  <a:pt x="2102476" y="393438"/>
                </a:lnTo>
                <a:lnTo>
                  <a:pt x="2215549" y="366291"/>
                </a:lnTo>
                <a:lnTo>
                  <a:pt x="2330490" y="337455"/>
                </a:lnTo>
                <a:lnTo>
                  <a:pt x="2443333" y="308983"/>
                </a:lnTo>
                <a:lnTo>
                  <a:pt x="2558014" y="278646"/>
                </a:lnTo>
                <a:lnTo>
                  <a:pt x="2673621" y="247421"/>
                </a:lnTo>
                <a:lnTo>
                  <a:pt x="2787008" y="215853"/>
                </a:lnTo>
                <a:lnTo>
                  <a:pt x="2901442" y="182011"/>
                </a:lnTo>
                <a:lnTo>
                  <a:pt x="3015722" y="147286"/>
                </a:lnTo>
                <a:lnTo>
                  <a:pt x="3130018" y="112649"/>
                </a:lnTo>
                <a:lnTo>
                  <a:pt x="3243551" y="75688"/>
                </a:lnTo>
                <a:lnTo>
                  <a:pt x="3356992" y="38197"/>
                </a:lnTo>
                <a:lnTo>
                  <a:pt x="3470310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 useBgFill="1">
        <p:nvSpPr>
          <p:cNvPr id="14" name="Freeform: Shape 13">
            <a:extLst>
              <a:ext uri="{FF2B5EF4-FFF2-40B4-BE49-F238E27FC236}">
                <a16:creationId xmlns:a16="http://schemas.microsoft.com/office/drawing/2014/main" id="{6A681326-1C9D-44A3-A627-3871BDAE412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1" y="1762067"/>
            <a:ext cx="12192417" cy="5095933"/>
          </a:xfrm>
          <a:custGeom>
            <a:avLst/>
            <a:gdLst>
              <a:gd name="connsiteX0" fmla="*/ 0 w 12192417"/>
              <a:gd name="connsiteY0" fmla="*/ 0 h 5095933"/>
              <a:gd name="connsiteX1" fmla="*/ 71931 w 12192417"/>
              <a:gd name="connsiteY1" fmla="*/ 12261 h 5095933"/>
              <a:gd name="connsiteX2" fmla="*/ 282848 w 12192417"/>
              <a:gd name="connsiteY2" fmla="*/ 48343 h 5095933"/>
              <a:gd name="connsiteX3" fmla="*/ 436463 w 12192417"/>
              <a:gd name="connsiteY3" fmla="*/ 73565 h 5095933"/>
              <a:gd name="connsiteX4" fmla="*/ 619338 w 12192417"/>
              <a:gd name="connsiteY4" fmla="*/ 100188 h 5095933"/>
              <a:gd name="connsiteX5" fmla="*/ 836350 w 12192417"/>
              <a:gd name="connsiteY5" fmla="*/ 132066 h 5095933"/>
              <a:gd name="connsiteX6" fmla="*/ 1076527 w 12192417"/>
              <a:gd name="connsiteY6" fmla="*/ 165696 h 5095933"/>
              <a:gd name="connsiteX7" fmla="*/ 1347183 w 12192417"/>
              <a:gd name="connsiteY7" fmla="*/ 201077 h 5095933"/>
              <a:gd name="connsiteX8" fmla="*/ 1642222 w 12192417"/>
              <a:gd name="connsiteY8" fmla="*/ 238560 h 5095933"/>
              <a:gd name="connsiteX9" fmla="*/ 1962863 w 12192417"/>
              <a:gd name="connsiteY9" fmla="*/ 276043 h 5095933"/>
              <a:gd name="connsiteX10" fmla="*/ 2304231 w 12192417"/>
              <a:gd name="connsiteY10" fmla="*/ 314227 h 5095933"/>
              <a:gd name="connsiteX11" fmla="*/ 2672420 w 12192417"/>
              <a:gd name="connsiteY11" fmla="*/ 349608 h 5095933"/>
              <a:gd name="connsiteX12" fmla="*/ 3057677 w 12192417"/>
              <a:gd name="connsiteY12" fmla="*/ 383588 h 5095933"/>
              <a:gd name="connsiteX13" fmla="*/ 3464880 w 12192417"/>
              <a:gd name="connsiteY13" fmla="*/ 414415 h 5095933"/>
              <a:gd name="connsiteX14" fmla="*/ 3889151 w 12192417"/>
              <a:gd name="connsiteY14" fmla="*/ 443841 h 5095933"/>
              <a:gd name="connsiteX15" fmla="*/ 4331709 w 12192417"/>
              <a:gd name="connsiteY15" fmla="*/ 471515 h 5095933"/>
              <a:gd name="connsiteX16" fmla="*/ 4558475 w 12192417"/>
              <a:gd name="connsiteY16" fmla="*/ 481324 h 5095933"/>
              <a:gd name="connsiteX17" fmla="*/ 4790117 w 12192417"/>
              <a:gd name="connsiteY17" fmla="*/ 492183 h 5095933"/>
              <a:gd name="connsiteX18" fmla="*/ 5025417 w 12192417"/>
              <a:gd name="connsiteY18" fmla="*/ 502342 h 5095933"/>
              <a:gd name="connsiteX19" fmla="*/ 5261936 w 12192417"/>
              <a:gd name="connsiteY19" fmla="*/ 508998 h 5095933"/>
              <a:gd name="connsiteX20" fmla="*/ 5503331 w 12192417"/>
              <a:gd name="connsiteY20" fmla="*/ 514953 h 5095933"/>
              <a:gd name="connsiteX21" fmla="*/ 5747166 w 12192417"/>
              <a:gd name="connsiteY21" fmla="*/ 521259 h 5095933"/>
              <a:gd name="connsiteX22" fmla="*/ 5995876 w 12192417"/>
              <a:gd name="connsiteY22" fmla="*/ 525463 h 5095933"/>
              <a:gd name="connsiteX23" fmla="*/ 6247025 w 12192417"/>
              <a:gd name="connsiteY23" fmla="*/ 525463 h 5095933"/>
              <a:gd name="connsiteX24" fmla="*/ 6500612 w 12192417"/>
              <a:gd name="connsiteY24" fmla="*/ 527565 h 5095933"/>
              <a:gd name="connsiteX25" fmla="*/ 6756638 w 12192417"/>
              <a:gd name="connsiteY25" fmla="*/ 525463 h 5095933"/>
              <a:gd name="connsiteX26" fmla="*/ 7016321 w 12192417"/>
              <a:gd name="connsiteY26" fmla="*/ 521259 h 5095933"/>
              <a:gd name="connsiteX27" fmla="*/ 7276004 w 12192417"/>
              <a:gd name="connsiteY27" fmla="*/ 517406 h 5095933"/>
              <a:gd name="connsiteX28" fmla="*/ 7539344 w 12192417"/>
              <a:gd name="connsiteY28" fmla="*/ 508998 h 5095933"/>
              <a:gd name="connsiteX29" fmla="*/ 7805123 w 12192417"/>
              <a:gd name="connsiteY29" fmla="*/ 500241 h 5095933"/>
              <a:gd name="connsiteX30" fmla="*/ 8070902 w 12192417"/>
              <a:gd name="connsiteY30" fmla="*/ 490082 h 5095933"/>
              <a:gd name="connsiteX31" fmla="*/ 8339120 w 12192417"/>
              <a:gd name="connsiteY31" fmla="*/ 475719 h 5095933"/>
              <a:gd name="connsiteX32" fmla="*/ 8609775 w 12192417"/>
              <a:gd name="connsiteY32" fmla="*/ 458554 h 5095933"/>
              <a:gd name="connsiteX33" fmla="*/ 8881650 w 12192417"/>
              <a:gd name="connsiteY33" fmla="*/ 442089 h 5095933"/>
              <a:gd name="connsiteX34" fmla="*/ 9153525 w 12192417"/>
              <a:gd name="connsiteY34" fmla="*/ 421071 h 5095933"/>
              <a:gd name="connsiteX35" fmla="*/ 9429057 w 12192417"/>
              <a:gd name="connsiteY35" fmla="*/ 395849 h 5095933"/>
              <a:gd name="connsiteX36" fmla="*/ 9700932 w 12192417"/>
              <a:gd name="connsiteY36" fmla="*/ 370626 h 5095933"/>
              <a:gd name="connsiteX37" fmla="*/ 9977683 w 12192417"/>
              <a:gd name="connsiteY37" fmla="*/ 341551 h 5095933"/>
              <a:gd name="connsiteX38" fmla="*/ 10255654 w 12192417"/>
              <a:gd name="connsiteY38" fmla="*/ 309673 h 5095933"/>
              <a:gd name="connsiteX39" fmla="*/ 10529967 w 12192417"/>
              <a:gd name="connsiteY39" fmla="*/ 276043 h 5095933"/>
              <a:gd name="connsiteX40" fmla="*/ 10807938 w 12192417"/>
              <a:gd name="connsiteY40" fmla="*/ 236809 h 5095933"/>
              <a:gd name="connsiteX41" fmla="*/ 11084689 w 12192417"/>
              <a:gd name="connsiteY41" fmla="*/ 194772 h 5095933"/>
              <a:gd name="connsiteX42" fmla="*/ 11362660 w 12192417"/>
              <a:gd name="connsiteY42" fmla="*/ 153085 h 5095933"/>
              <a:gd name="connsiteX43" fmla="*/ 11639411 w 12192417"/>
              <a:gd name="connsiteY43" fmla="*/ 104392 h 5095933"/>
              <a:gd name="connsiteX44" fmla="*/ 11914944 w 12192417"/>
              <a:gd name="connsiteY44" fmla="*/ 54648 h 5095933"/>
              <a:gd name="connsiteX45" fmla="*/ 12191695 w 12192417"/>
              <a:gd name="connsiteY45" fmla="*/ 2452 h 5095933"/>
              <a:gd name="connsiteX46" fmla="*/ 12191695 w 12192417"/>
              <a:gd name="connsiteY46" fmla="*/ 2162231 h 5095933"/>
              <a:gd name="connsiteX47" fmla="*/ 12192417 w 12192417"/>
              <a:gd name="connsiteY47" fmla="*/ 2162231 h 5095933"/>
              <a:gd name="connsiteX48" fmla="*/ 12192417 w 12192417"/>
              <a:gd name="connsiteY48" fmla="*/ 5095933 h 5095933"/>
              <a:gd name="connsiteX49" fmla="*/ 0 w 12192417"/>
              <a:gd name="connsiteY49" fmla="*/ 5095933 h 5095933"/>
              <a:gd name="connsiteX50" fmla="*/ 0 w 12192417"/>
              <a:gd name="connsiteY50" fmla="*/ 2791958 h 5095933"/>
              <a:gd name="connsiteX51" fmla="*/ 0 w 12192417"/>
              <a:gd name="connsiteY51" fmla="*/ 2162231 h 5095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12192417" h="5095933">
                <a:moveTo>
                  <a:pt x="0" y="0"/>
                </a:moveTo>
                <a:lnTo>
                  <a:pt x="71931" y="12261"/>
                </a:lnTo>
                <a:lnTo>
                  <a:pt x="282848" y="48343"/>
                </a:lnTo>
                <a:lnTo>
                  <a:pt x="436463" y="73565"/>
                </a:lnTo>
                <a:lnTo>
                  <a:pt x="619338" y="100188"/>
                </a:lnTo>
                <a:lnTo>
                  <a:pt x="836350" y="132066"/>
                </a:lnTo>
                <a:lnTo>
                  <a:pt x="1076527" y="165696"/>
                </a:lnTo>
                <a:lnTo>
                  <a:pt x="1347183" y="201077"/>
                </a:lnTo>
                <a:lnTo>
                  <a:pt x="1642222" y="238560"/>
                </a:lnTo>
                <a:lnTo>
                  <a:pt x="1962863" y="276043"/>
                </a:lnTo>
                <a:lnTo>
                  <a:pt x="2304231" y="314227"/>
                </a:lnTo>
                <a:lnTo>
                  <a:pt x="2672420" y="349608"/>
                </a:lnTo>
                <a:lnTo>
                  <a:pt x="3057677" y="383588"/>
                </a:lnTo>
                <a:lnTo>
                  <a:pt x="3464880" y="414415"/>
                </a:lnTo>
                <a:lnTo>
                  <a:pt x="3889151" y="443841"/>
                </a:lnTo>
                <a:lnTo>
                  <a:pt x="4331709" y="471515"/>
                </a:lnTo>
                <a:lnTo>
                  <a:pt x="4558475" y="481324"/>
                </a:lnTo>
                <a:lnTo>
                  <a:pt x="4790117" y="492183"/>
                </a:lnTo>
                <a:lnTo>
                  <a:pt x="5025417" y="502342"/>
                </a:lnTo>
                <a:lnTo>
                  <a:pt x="5261936" y="508998"/>
                </a:lnTo>
                <a:lnTo>
                  <a:pt x="5503331" y="514953"/>
                </a:lnTo>
                <a:lnTo>
                  <a:pt x="5747166" y="521259"/>
                </a:lnTo>
                <a:lnTo>
                  <a:pt x="5995876" y="525463"/>
                </a:lnTo>
                <a:lnTo>
                  <a:pt x="6247025" y="525463"/>
                </a:lnTo>
                <a:lnTo>
                  <a:pt x="6500612" y="527565"/>
                </a:lnTo>
                <a:lnTo>
                  <a:pt x="6756638" y="525463"/>
                </a:lnTo>
                <a:lnTo>
                  <a:pt x="7016321" y="521259"/>
                </a:lnTo>
                <a:lnTo>
                  <a:pt x="7276004" y="517406"/>
                </a:lnTo>
                <a:lnTo>
                  <a:pt x="7539344" y="508998"/>
                </a:lnTo>
                <a:lnTo>
                  <a:pt x="7805123" y="500241"/>
                </a:lnTo>
                <a:lnTo>
                  <a:pt x="8070902" y="490082"/>
                </a:lnTo>
                <a:lnTo>
                  <a:pt x="8339120" y="475719"/>
                </a:lnTo>
                <a:lnTo>
                  <a:pt x="8609775" y="458554"/>
                </a:lnTo>
                <a:lnTo>
                  <a:pt x="8881650" y="442089"/>
                </a:lnTo>
                <a:lnTo>
                  <a:pt x="9153525" y="421071"/>
                </a:lnTo>
                <a:lnTo>
                  <a:pt x="9429057" y="395849"/>
                </a:lnTo>
                <a:lnTo>
                  <a:pt x="9700932" y="370626"/>
                </a:lnTo>
                <a:lnTo>
                  <a:pt x="9977683" y="341551"/>
                </a:lnTo>
                <a:lnTo>
                  <a:pt x="10255654" y="309673"/>
                </a:lnTo>
                <a:lnTo>
                  <a:pt x="10529967" y="276043"/>
                </a:lnTo>
                <a:lnTo>
                  <a:pt x="10807938" y="236809"/>
                </a:lnTo>
                <a:lnTo>
                  <a:pt x="11084689" y="194772"/>
                </a:lnTo>
                <a:lnTo>
                  <a:pt x="11362660" y="153085"/>
                </a:lnTo>
                <a:lnTo>
                  <a:pt x="11639411" y="104392"/>
                </a:lnTo>
                <a:lnTo>
                  <a:pt x="11914944" y="54648"/>
                </a:lnTo>
                <a:lnTo>
                  <a:pt x="12191695" y="2452"/>
                </a:lnTo>
                <a:lnTo>
                  <a:pt x="12191695" y="2162231"/>
                </a:lnTo>
                <a:lnTo>
                  <a:pt x="12192417" y="2162231"/>
                </a:lnTo>
                <a:lnTo>
                  <a:pt x="12192417" y="5095933"/>
                </a:lnTo>
                <a:lnTo>
                  <a:pt x="0" y="5095933"/>
                </a:lnTo>
                <a:lnTo>
                  <a:pt x="0" y="2791958"/>
                </a:lnTo>
                <a:lnTo>
                  <a:pt x="0" y="2162231"/>
                </a:lnTo>
                <a:close/>
              </a:path>
            </a:pathLst>
          </a:custGeom>
          <a:ln>
            <a:noFill/>
          </a:ln>
        </p:spPr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1F0BF8-E919-43D4-B3B5-9ED571692D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3312" y="452718"/>
            <a:ext cx="8947522" cy="1400530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ru-RU" sz="2900" b="1">
                <a:solidFill>
                  <a:srgbClr val="FFFFFF"/>
                </a:solidFill>
              </a:rPr>
              <a:t>Отреагируйте на эти фразы</a:t>
            </a:r>
            <a:r>
              <a:rPr lang="ru-RU" sz="2900">
                <a:solidFill>
                  <a:srgbClr val="FFFFFF"/>
                </a:solidFill>
              </a:rPr>
              <a:t/>
            </a:r>
            <a:br>
              <a:rPr lang="ru-RU" sz="2900">
                <a:solidFill>
                  <a:srgbClr val="FFFFFF"/>
                </a:solidFill>
              </a:rPr>
            </a:br>
            <a:r>
              <a:rPr lang="ru-RU" sz="2900" b="1" u="sng">
                <a:solidFill>
                  <a:srgbClr val="FFFFFF"/>
                </a:solidFill>
              </a:rPr>
              <a:t>из позиции ведущего восстановительных программ</a:t>
            </a:r>
            <a:endParaRPr lang="ru-RU" sz="2900">
              <a:solidFill>
                <a:srgbClr val="FFFFFF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024AA27-FF02-4B39-A1EB-379D05BF58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2763520"/>
            <a:ext cx="8946541" cy="348487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Жертва про обидчика говорит медиатору на предварительной встрече:</a:t>
            </a:r>
          </a:p>
          <a:p>
            <a:pPr marL="0" indent="0">
              <a:buNone/>
            </a:pPr>
            <a:r>
              <a:rPr lang="ru-RU" b="1" dirty="0"/>
              <a:t>«Вы гарантируете, что он выполнит наш договор?»</a:t>
            </a:r>
          </a:p>
        </p:txBody>
      </p:sp>
    </p:spTree>
    <p:extLst>
      <p:ext uri="{BB962C8B-B14F-4D97-AF65-F5344CB8AC3E}">
        <p14:creationId xmlns:p14="http://schemas.microsoft.com/office/powerpoint/2010/main" val="4003535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74CD14DB-BB81-479F-A1FC-1C75640E9F8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89000"/>
                </a:schemeClr>
              </a:gs>
              <a:gs pos="23000">
                <a:schemeClr val="accent1">
                  <a:lumMod val="89000"/>
                </a:schemeClr>
              </a:gs>
              <a:gs pos="69000">
                <a:schemeClr val="accent1">
                  <a:lumMod val="75000"/>
                </a:schemeClr>
              </a:gs>
              <a:gs pos="97000">
                <a:schemeClr val="accent1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943A91B-7CA7-4592-A975-73B1BF8C4C7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Freeform 7">
            <a:extLst>
              <a:ext uri="{FF2B5EF4-FFF2-40B4-BE49-F238E27FC236}">
                <a16:creationId xmlns:a16="http://schemas.microsoft.com/office/drawing/2014/main" id="{EC471314-E46A-414B-8D91-74880E84F18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19939" y="1460230"/>
            <a:ext cx="3472060" cy="825932"/>
          </a:xfrm>
          <a:custGeom>
            <a:avLst/>
            <a:gdLst>
              <a:gd name="connsiteX0" fmla="*/ 3470310 w 3472060"/>
              <a:gd name="connsiteY0" fmla="*/ 0 h 825932"/>
              <a:gd name="connsiteX1" fmla="*/ 3472060 w 3472060"/>
              <a:gd name="connsiteY1" fmla="*/ 12850 h 825932"/>
              <a:gd name="connsiteX2" fmla="*/ 3472060 w 3472060"/>
              <a:gd name="connsiteY2" fmla="*/ 480529 h 825932"/>
              <a:gd name="connsiteX3" fmla="*/ 3363699 w 3472060"/>
              <a:gd name="connsiteY3" fmla="*/ 498471 h 825932"/>
              <a:gd name="connsiteX4" fmla="*/ 42060 w 3472060"/>
              <a:gd name="connsiteY4" fmla="*/ 824486 h 825932"/>
              <a:gd name="connsiteX5" fmla="*/ 0 w 3472060"/>
              <a:gd name="connsiteY5" fmla="*/ 758452 h 825932"/>
              <a:gd name="connsiteX6" fmla="*/ 188014 w 3472060"/>
              <a:gd name="connsiteY6" fmla="*/ 735602 h 825932"/>
              <a:gd name="connsiteX7" fmla="*/ 284087 w 3472060"/>
              <a:gd name="connsiteY7" fmla="*/ 722590 h 825932"/>
              <a:gd name="connsiteX8" fmla="*/ 382288 w 3472060"/>
              <a:gd name="connsiteY8" fmla="*/ 709392 h 825932"/>
              <a:gd name="connsiteX9" fmla="*/ 481858 w 3472060"/>
              <a:gd name="connsiteY9" fmla="*/ 695774 h 825932"/>
              <a:gd name="connsiteX10" fmla="*/ 581897 w 3472060"/>
              <a:gd name="connsiteY10" fmla="*/ 680711 h 825932"/>
              <a:gd name="connsiteX11" fmla="*/ 683670 w 3472060"/>
              <a:gd name="connsiteY11" fmla="*/ 665256 h 825932"/>
              <a:gd name="connsiteX12" fmla="*/ 787206 w 3472060"/>
              <a:gd name="connsiteY12" fmla="*/ 649587 h 825932"/>
              <a:gd name="connsiteX13" fmla="*/ 892019 w 3472060"/>
              <a:gd name="connsiteY13" fmla="*/ 632968 h 825932"/>
              <a:gd name="connsiteX14" fmla="*/ 997620 w 3472060"/>
              <a:gd name="connsiteY14" fmla="*/ 614667 h 825932"/>
              <a:gd name="connsiteX15" fmla="*/ 1104727 w 3472060"/>
              <a:gd name="connsiteY15" fmla="*/ 596741 h 825932"/>
              <a:gd name="connsiteX16" fmla="*/ 1212669 w 3472060"/>
              <a:gd name="connsiteY16" fmla="*/ 577397 h 825932"/>
              <a:gd name="connsiteX17" fmla="*/ 1321506 w 3472060"/>
              <a:gd name="connsiteY17" fmla="*/ 556988 h 825932"/>
              <a:gd name="connsiteX18" fmla="*/ 1430709 w 3472060"/>
              <a:gd name="connsiteY18" fmla="*/ 536607 h 825932"/>
              <a:gd name="connsiteX19" fmla="*/ 1541050 w 3472060"/>
              <a:gd name="connsiteY19" fmla="*/ 514481 h 825932"/>
              <a:gd name="connsiteX20" fmla="*/ 1652805 w 3472060"/>
              <a:gd name="connsiteY20" fmla="*/ 492202 h 825932"/>
              <a:gd name="connsiteX21" fmla="*/ 1763708 w 3472060"/>
              <a:gd name="connsiteY21" fmla="*/ 469161 h 825932"/>
              <a:gd name="connsiteX22" fmla="*/ 1875795 w 3472060"/>
              <a:gd name="connsiteY22" fmla="*/ 444641 h 825932"/>
              <a:gd name="connsiteX23" fmla="*/ 1989128 w 3472060"/>
              <a:gd name="connsiteY23" fmla="*/ 418995 h 825932"/>
              <a:gd name="connsiteX24" fmla="*/ 2102476 w 3472060"/>
              <a:gd name="connsiteY24" fmla="*/ 393438 h 825932"/>
              <a:gd name="connsiteX25" fmla="*/ 2215549 w 3472060"/>
              <a:gd name="connsiteY25" fmla="*/ 366291 h 825932"/>
              <a:gd name="connsiteX26" fmla="*/ 2330490 w 3472060"/>
              <a:gd name="connsiteY26" fmla="*/ 337455 h 825932"/>
              <a:gd name="connsiteX27" fmla="*/ 2443333 w 3472060"/>
              <a:gd name="connsiteY27" fmla="*/ 308983 h 825932"/>
              <a:gd name="connsiteX28" fmla="*/ 2558014 w 3472060"/>
              <a:gd name="connsiteY28" fmla="*/ 278646 h 825932"/>
              <a:gd name="connsiteX29" fmla="*/ 2673621 w 3472060"/>
              <a:gd name="connsiteY29" fmla="*/ 247421 h 825932"/>
              <a:gd name="connsiteX30" fmla="*/ 2787008 w 3472060"/>
              <a:gd name="connsiteY30" fmla="*/ 215853 h 825932"/>
              <a:gd name="connsiteX31" fmla="*/ 2901442 w 3472060"/>
              <a:gd name="connsiteY31" fmla="*/ 182011 h 825932"/>
              <a:gd name="connsiteX32" fmla="*/ 3015722 w 3472060"/>
              <a:gd name="connsiteY32" fmla="*/ 147286 h 825932"/>
              <a:gd name="connsiteX33" fmla="*/ 3130018 w 3472060"/>
              <a:gd name="connsiteY33" fmla="*/ 112649 h 825932"/>
              <a:gd name="connsiteX34" fmla="*/ 3243551 w 3472060"/>
              <a:gd name="connsiteY34" fmla="*/ 75688 h 825932"/>
              <a:gd name="connsiteX35" fmla="*/ 3356992 w 3472060"/>
              <a:gd name="connsiteY35" fmla="*/ 38197 h 825932"/>
              <a:gd name="connsiteX36" fmla="*/ 3470310 w 3472060"/>
              <a:gd name="connsiteY36" fmla="*/ 0 h 825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472060" h="825932">
                <a:moveTo>
                  <a:pt x="3470310" y="0"/>
                </a:moveTo>
                <a:lnTo>
                  <a:pt x="3472060" y="12850"/>
                </a:lnTo>
                <a:lnTo>
                  <a:pt x="3472060" y="480529"/>
                </a:lnTo>
                <a:lnTo>
                  <a:pt x="3363699" y="498471"/>
                </a:lnTo>
                <a:cubicBezTo>
                  <a:pt x="2435623" y="645518"/>
                  <a:pt x="603076" y="844866"/>
                  <a:pt x="42060" y="824486"/>
                </a:cubicBezTo>
                <a:cubicBezTo>
                  <a:pt x="28151" y="802425"/>
                  <a:pt x="13909" y="780513"/>
                  <a:pt x="0" y="758452"/>
                </a:cubicBezTo>
                <a:lnTo>
                  <a:pt x="188014" y="735602"/>
                </a:lnTo>
                <a:lnTo>
                  <a:pt x="284087" y="722590"/>
                </a:lnTo>
                <a:lnTo>
                  <a:pt x="382288" y="709392"/>
                </a:lnTo>
                <a:lnTo>
                  <a:pt x="481858" y="695774"/>
                </a:lnTo>
                <a:lnTo>
                  <a:pt x="581897" y="680711"/>
                </a:lnTo>
                <a:lnTo>
                  <a:pt x="683670" y="665256"/>
                </a:lnTo>
                <a:lnTo>
                  <a:pt x="787206" y="649587"/>
                </a:lnTo>
                <a:lnTo>
                  <a:pt x="892019" y="632968"/>
                </a:lnTo>
                <a:lnTo>
                  <a:pt x="997620" y="614667"/>
                </a:lnTo>
                <a:lnTo>
                  <a:pt x="1104727" y="596741"/>
                </a:lnTo>
                <a:lnTo>
                  <a:pt x="1212669" y="577397"/>
                </a:lnTo>
                <a:lnTo>
                  <a:pt x="1321506" y="556988"/>
                </a:lnTo>
                <a:lnTo>
                  <a:pt x="1430709" y="536607"/>
                </a:lnTo>
                <a:lnTo>
                  <a:pt x="1541050" y="514481"/>
                </a:lnTo>
                <a:lnTo>
                  <a:pt x="1652805" y="492202"/>
                </a:lnTo>
                <a:lnTo>
                  <a:pt x="1763708" y="469161"/>
                </a:lnTo>
                <a:lnTo>
                  <a:pt x="1875795" y="444641"/>
                </a:lnTo>
                <a:lnTo>
                  <a:pt x="1989128" y="418995"/>
                </a:lnTo>
                <a:lnTo>
                  <a:pt x="2102476" y="393438"/>
                </a:lnTo>
                <a:lnTo>
                  <a:pt x="2215549" y="366291"/>
                </a:lnTo>
                <a:lnTo>
                  <a:pt x="2330490" y="337455"/>
                </a:lnTo>
                <a:lnTo>
                  <a:pt x="2443333" y="308983"/>
                </a:lnTo>
                <a:lnTo>
                  <a:pt x="2558014" y="278646"/>
                </a:lnTo>
                <a:lnTo>
                  <a:pt x="2673621" y="247421"/>
                </a:lnTo>
                <a:lnTo>
                  <a:pt x="2787008" y="215853"/>
                </a:lnTo>
                <a:lnTo>
                  <a:pt x="2901442" y="182011"/>
                </a:lnTo>
                <a:lnTo>
                  <a:pt x="3015722" y="147286"/>
                </a:lnTo>
                <a:lnTo>
                  <a:pt x="3130018" y="112649"/>
                </a:lnTo>
                <a:lnTo>
                  <a:pt x="3243551" y="75688"/>
                </a:lnTo>
                <a:lnTo>
                  <a:pt x="3356992" y="38197"/>
                </a:lnTo>
                <a:lnTo>
                  <a:pt x="3470310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 useBgFill="1">
        <p:nvSpPr>
          <p:cNvPr id="14" name="Freeform: Shape 13">
            <a:extLst>
              <a:ext uri="{FF2B5EF4-FFF2-40B4-BE49-F238E27FC236}">
                <a16:creationId xmlns:a16="http://schemas.microsoft.com/office/drawing/2014/main" id="{6A681326-1C9D-44A3-A627-3871BDAE412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1" y="1762067"/>
            <a:ext cx="12192417" cy="5095933"/>
          </a:xfrm>
          <a:custGeom>
            <a:avLst/>
            <a:gdLst>
              <a:gd name="connsiteX0" fmla="*/ 0 w 12192417"/>
              <a:gd name="connsiteY0" fmla="*/ 0 h 5095933"/>
              <a:gd name="connsiteX1" fmla="*/ 71931 w 12192417"/>
              <a:gd name="connsiteY1" fmla="*/ 12261 h 5095933"/>
              <a:gd name="connsiteX2" fmla="*/ 282848 w 12192417"/>
              <a:gd name="connsiteY2" fmla="*/ 48343 h 5095933"/>
              <a:gd name="connsiteX3" fmla="*/ 436463 w 12192417"/>
              <a:gd name="connsiteY3" fmla="*/ 73565 h 5095933"/>
              <a:gd name="connsiteX4" fmla="*/ 619338 w 12192417"/>
              <a:gd name="connsiteY4" fmla="*/ 100188 h 5095933"/>
              <a:gd name="connsiteX5" fmla="*/ 836350 w 12192417"/>
              <a:gd name="connsiteY5" fmla="*/ 132066 h 5095933"/>
              <a:gd name="connsiteX6" fmla="*/ 1076527 w 12192417"/>
              <a:gd name="connsiteY6" fmla="*/ 165696 h 5095933"/>
              <a:gd name="connsiteX7" fmla="*/ 1347183 w 12192417"/>
              <a:gd name="connsiteY7" fmla="*/ 201077 h 5095933"/>
              <a:gd name="connsiteX8" fmla="*/ 1642222 w 12192417"/>
              <a:gd name="connsiteY8" fmla="*/ 238560 h 5095933"/>
              <a:gd name="connsiteX9" fmla="*/ 1962863 w 12192417"/>
              <a:gd name="connsiteY9" fmla="*/ 276043 h 5095933"/>
              <a:gd name="connsiteX10" fmla="*/ 2304231 w 12192417"/>
              <a:gd name="connsiteY10" fmla="*/ 314227 h 5095933"/>
              <a:gd name="connsiteX11" fmla="*/ 2672420 w 12192417"/>
              <a:gd name="connsiteY11" fmla="*/ 349608 h 5095933"/>
              <a:gd name="connsiteX12" fmla="*/ 3057677 w 12192417"/>
              <a:gd name="connsiteY12" fmla="*/ 383588 h 5095933"/>
              <a:gd name="connsiteX13" fmla="*/ 3464880 w 12192417"/>
              <a:gd name="connsiteY13" fmla="*/ 414415 h 5095933"/>
              <a:gd name="connsiteX14" fmla="*/ 3889151 w 12192417"/>
              <a:gd name="connsiteY14" fmla="*/ 443841 h 5095933"/>
              <a:gd name="connsiteX15" fmla="*/ 4331709 w 12192417"/>
              <a:gd name="connsiteY15" fmla="*/ 471515 h 5095933"/>
              <a:gd name="connsiteX16" fmla="*/ 4558475 w 12192417"/>
              <a:gd name="connsiteY16" fmla="*/ 481324 h 5095933"/>
              <a:gd name="connsiteX17" fmla="*/ 4790117 w 12192417"/>
              <a:gd name="connsiteY17" fmla="*/ 492183 h 5095933"/>
              <a:gd name="connsiteX18" fmla="*/ 5025417 w 12192417"/>
              <a:gd name="connsiteY18" fmla="*/ 502342 h 5095933"/>
              <a:gd name="connsiteX19" fmla="*/ 5261936 w 12192417"/>
              <a:gd name="connsiteY19" fmla="*/ 508998 h 5095933"/>
              <a:gd name="connsiteX20" fmla="*/ 5503331 w 12192417"/>
              <a:gd name="connsiteY20" fmla="*/ 514953 h 5095933"/>
              <a:gd name="connsiteX21" fmla="*/ 5747166 w 12192417"/>
              <a:gd name="connsiteY21" fmla="*/ 521259 h 5095933"/>
              <a:gd name="connsiteX22" fmla="*/ 5995876 w 12192417"/>
              <a:gd name="connsiteY22" fmla="*/ 525463 h 5095933"/>
              <a:gd name="connsiteX23" fmla="*/ 6247025 w 12192417"/>
              <a:gd name="connsiteY23" fmla="*/ 525463 h 5095933"/>
              <a:gd name="connsiteX24" fmla="*/ 6500612 w 12192417"/>
              <a:gd name="connsiteY24" fmla="*/ 527565 h 5095933"/>
              <a:gd name="connsiteX25" fmla="*/ 6756638 w 12192417"/>
              <a:gd name="connsiteY25" fmla="*/ 525463 h 5095933"/>
              <a:gd name="connsiteX26" fmla="*/ 7016321 w 12192417"/>
              <a:gd name="connsiteY26" fmla="*/ 521259 h 5095933"/>
              <a:gd name="connsiteX27" fmla="*/ 7276004 w 12192417"/>
              <a:gd name="connsiteY27" fmla="*/ 517406 h 5095933"/>
              <a:gd name="connsiteX28" fmla="*/ 7539344 w 12192417"/>
              <a:gd name="connsiteY28" fmla="*/ 508998 h 5095933"/>
              <a:gd name="connsiteX29" fmla="*/ 7805123 w 12192417"/>
              <a:gd name="connsiteY29" fmla="*/ 500241 h 5095933"/>
              <a:gd name="connsiteX30" fmla="*/ 8070902 w 12192417"/>
              <a:gd name="connsiteY30" fmla="*/ 490082 h 5095933"/>
              <a:gd name="connsiteX31" fmla="*/ 8339120 w 12192417"/>
              <a:gd name="connsiteY31" fmla="*/ 475719 h 5095933"/>
              <a:gd name="connsiteX32" fmla="*/ 8609775 w 12192417"/>
              <a:gd name="connsiteY32" fmla="*/ 458554 h 5095933"/>
              <a:gd name="connsiteX33" fmla="*/ 8881650 w 12192417"/>
              <a:gd name="connsiteY33" fmla="*/ 442089 h 5095933"/>
              <a:gd name="connsiteX34" fmla="*/ 9153525 w 12192417"/>
              <a:gd name="connsiteY34" fmla="*/ 421071 h 5095933"/>
              <a:gd name="connsiteX35" fmla="*/ 9429057 w 12192417"/>
              <a:gd name="connsiteY35" fmla="*/ 395849 h 5095933"/>
              <a:gd name="connsiteX36" fmla="*/ 9700932 w 12192417"/>
              <a:gd name="connsiteY36" fmla="*/ 370626 h 5095933"/>
              <a:gd name="connsiteX37" fmla="*/ 9977683 w 12192417"/>
              <a:gd name="connsiteY37" fmla="*/ 341551 h 5095933"/>
              <a:gd name="connsiteX38" fmla="*/ 10255654 w 12192417"/>
              <a:gd name="connsiteY38" fmla="*/ 309673 h 5095933"/>
              <a:gd name="connsiteX39" fmla="*/ 10529967 w 12192417"/>
              <a:gd name="connsiteY39" fmla="*/ 276043 h 5095933"/>
              <a:gd name="connsiteX40" fmla="*/ 10807938 w 12192417"/>
              <a:gd name="connsiteY40" fmla="*/ 236809 h 5095933"/>
              <a:gd name="connsiteX41" fmla="*/ 11084689 w 12192417"/>
              <a:gd name="connsiteY41" fmla="*/ 194772 h 5095933"/>
              <a:gd name="connsiteX42" fmla="*/ 11362660 w 12192417"/>
              <a:gd name="connsiteY42" fmla="*/ 153085 h 5095933"/>
              <a:gd name="connsiteX43" fmla="*/ 11639411 w 12192417"/>
              <a:gd name="connsiteY43" fmla="*/ 104392 h 5095933"/>
              <a:gd name="connsiteX44" fmla="*/ 11914944 w 12192417"/>
              <a:gd name="connsiteY44" fmla="*/ 54648 h 5095933"/>
              <a:gd name="connsiteX45" fmla="*/ 12191695 w 12192417"/>
              <a:gd name="connsiteY45" fmla="*/ 2452 h 5095933"/>
              <a:gd name="connsiteX46" fmla="*/ 12191695 w 12192417"/>
              <a:gd name="connsiteY46" fmla="*/ 2162231 h 5095933"/>
              <a:gd name="connsiteX47" fmla="*/ 12192417 w 12192417"/>
              <a:gd name="connsiteY47" fmla="*/ 2162231 h 5095933"/>
              <a:gd name="connsiteX48" fmla="*/ 12192417 w 12192417"/>
              <a:gd name="connsiteY48" fmla="*/ 5095933 h 5095933"/>
              <a:gd name="connsiteX49" fmla="*/ 0 w 12192417"/>
              <a:gd name="connsiteY49" fmla="*/ 5095933 h 5095933"/>
              <a:gd name="connsiteX50" fmla="*/ 0 w 12192417"/>
              <a:gd name="connsiteY50" fmla="*/ 2791958 h 5095933"/>
              <a:gd name="connsiteX51" fmla="*/ 0 w 12192417"/>
              <a:gd name="connsiteY51" fmla="*/ 2162231 h 5095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12192417" h="5095933">
                <a:moveTo>
                  <a:pt x="0" y="0"/>
                </a:moveTo>
                <a:lnTo>
                  <a:pt x="71931" y="12261"/>
                </a:lnTo>
                <a:lnTo>
                  <a:pt x="282848" y="48343"/>
                </a:lnTo>
                <a:lnTo>
                  <a:pt x="436463" y="73565"/>
                </a:lnTo>
                <a:lnTo>
                  <a:pt x="619338" y="100188"/>
                </a:lnTo>
                <a:lnTo>
                  <a:pt x="836350" y="132066"/>
                </a:lnTo>
                <a:lnTo>
                  <a:pt x="1076527" y="165696"/>
                </a:lnTo>
                <a:lnTo>
                  <a:pt x="1347183" y="201077"/>
                </a:lnTo>
                <a:lnTo>
                  <a:pt x="1642222" y="238560"/>
                </a:lnTo>
                <a:lnTo>
                  <a:pt x="1962863" y="276043"/>
                </a:lnTo>
                <a:lnTo>
                  <a:pt x="2304231" y="314227"/>
                </a:lnTo>
                <a:lnTo>
                  <a:pt x="2672420" y="349608"/>
                </a:lnTo>
                <a:lnTo>
                  <a:pt x="3057677" y="383588"/>
                </a:lnTo>
                <a:lnTo>
                  <a:pt x="3464880" y="414415"/>
                </a:lnTo>
                <a:lnTo>
                  <a:pt x="3889151" y="443841"/>
                </a:lnTo>
                <a:lnTo>
                  <a:pt x="4331709" y="471515"/>
                </a:lnTo>
                <a:lnTo>
                  <a:pt x="4558475" y="481324"/>
                </a:lnTo>
                <a:lnTo>
                  <a:pt x="4790117" y="492183"/>
                </a:lnTo>
                <a:lnTo>
                  <a:pt x="5025417" y="502342"/>
                </a:lnTo>
                <a:lnTo>
                  <a:pt x="5261936" y="508998"/>
                </a:lnTo>
                <a:lnTo>
                  <a:pt x="5503331" y="514953"/>
                </a:lnTo>
                <a:lnTo>
                  <a:pt x="5747166" y="521259"/>
                </a:lnTo>
                <a:lnTo>
                  <a:pt x="5995876" y="525463"/>
                </a:lnTo>
                <a:lnTo>
                  <a:pt x="6247025" y="525463"/>
                </a:lnTo>
                <a:lnTo>
                  <a:pt x="6500612" y="527565"/>
                </a:lnTo>
                <a:lnTo>
                  <a:pt x="6756638" y="525463"/>
                </a:lnTo>
                <a:lnTo>
                  <a:pt x="7016321" y="521259"/>
                </a:lnTo>
                <a:lnTo>
                  <a:pt x="7276004" y="517406"/>
                </a:lnTo>
                <a:lnTo>
                  <a:pt x="7539344" y="508998"/>
                </a:lnTo>
                <a:lnTo>
                  <a:pt x="7805123" y="500241"/>
                </a:lnTo>
                <a:lnTo>
                  <a:pt x="8070902" y="490082"/>
                </a:lnTo>
                <a:lnTo>
                  <a:pt x="8339120" y="475719"/>
                </a:lnTo>
                <a:lnTo>
                  <a:pt x="8609775" y="458554"/>
                </a:lnTo>
                <a:lnTo>
                  <a:pt x="8881650" y="442089"/>
                </a:lnTo>
                <a:lnTo>
                  <a:pt x="9153525" y="421071"/>
                </a:lnTo>
                <a:lnTo>
                  <a:pt x="9429057" y="395849"/>
                </a:lnTo>
                <a:lnTo>
                  <a:pt x="9700932" y="370626"/>
                </a:lnTo>
                <a:lnTo>
                  <a:pt x="9977683" y="341551"/>
                </a:lnTo>
                <a:lnTo>
                  <a:pt x="10255654" y="309673"/>
                </a:lnTo>
                <a:lnTo>
                  <a:pt x="10529967" y="276043"/>
                </a:lnTo>
                <a:lnTo>
                  <a:pt x="10807938" y="236809"/>
                </a:lnTo>
                <a:lnTo>
                  <a:pt x="11084689" y="194772"/>
                </a:lnTo>
                <a:lnTo>
                  <a:pt x="11362660" y="153085"/>
                </a:lnTo>
                <a:lnTo>
                  <a:pt x="11639411" y="104392"/>
                </a:lnTo>
                <a:lnTo>
                  <a:pt x="11914944" y="54648"/>
                </a:lnTo>
                <a:lnTo>
                  <a:pt x="12191695" y="2452"/>
                </a:lnTo>
                <a:lnTo>
                  <a:pt x="12191695" y="2162231"/>
                </a:lnTo>
                <a:lnTo>
                  <a:pt x="12192417" y="2162231"/>
                </a:lnTo>
                <a:lnTo>
                  <a:pt x="12192417" y="5095933"/>
                </a:lnTo>
                <a:lnTo>
                  <a:pt x="0" y="5095933"/>
                </a:lnTo>
                <a:lnTo>
                  <a:pt x="0" y="2791958"/>
                </a:lnTo>
                <a:lnTo>
                  <a:pt x="0" y="2162231"/>
                </a:lnTo>
                <a:close/>
              </a:path>
            </a:pathLst>
          </a:custGeom>
          <a:ln>
            <a:noFill/>
          </a:ln>
        </p:spPr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1F0BF8-E919-43D4-B3B5-9ED571692D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3312" y="452718"/>
            <a:ext cx="8947522" cy="1400530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ru-RU" sz="2900" b="1">
                <a:solidFill>
                  <a:srgbClr val="FFFFFF"/>
                </a:solidFill>
              </a:rPr>
              <a:t>Отреагируйте на эти фразы</a:t>
            </a:r>
            <a:r>
              <a:rPr lang="ru-RU" sz="2900">
                <a:solidFill>
                  <a:srgbClr val="FFFFFF"/>
                </a:solidFill>
              </a:rPr>
              <a:t/>
            </a:r>
            <a:br>
              <a:rPr lang="ru-RU" sz="2900">
                <a:solidFill>
                  <a:srgbClr val="FFFFFF"/>
                </a:solidFill>
              </a:rPr>
            </a:br>
            <a:r>
              <a:rPr lang="ru-RU" sz="2900" b="1" u="sng">
                <a:solidFill>
                  <a:srgbClr val="FFFFFF"/>
                </a:solidFill>
              </a:rPr>
              <a:t>из позиции ведущего восстановительных программ</a:t>
            </a:r>
            <a:endParaRPr lang="ru-RU" sz="2900">
              <a:solidFill>
                <a:srgbClr val="FFFFFF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024AA27-FF02-4B39-A1EB-379D05BF58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2763520"/>
            <a:ext cx="8946541" cy="348487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Жертва про обидчика говорит медиатору на предварительной встрече:</a:t>
            </a:r>
          </a:p>
          <a:p>
            <a:pPr marL="0" indent="0">
              <a:buNone/>
            </a:pPr>
            <a:r>
              <a:rPr lang="ru-RU" b="1" dirty="0"/>
              <a:t>«Он просто извинится и уйдет от ответственности»</a:t>
            </a:r>
          </a:p>
        </p:txBody>
      </p:sp>
    </p:spTree>
    <p:extLst>
      <p:ext uri="{BB962C8B-B14F-4D97-AF65-F5344CB8AC3E}">
        <p14:creationId xmlns:p14="http://schemas.microsoft.com/office/powerpoint/2010/main" val="22173763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74CD14DB-BB81-479F-A1FC-1C75640E9F8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89000"/>
                </a:schemeClr>
              </a:gs>
              <a:gs pos="23000">
                <a:schemeClr val="accent1">
                  <a:lumMod val="89000"/>
                </a:schemeClr>
              </a:gs>
              <a:gs pos="69000">
                <a:schemeClr val="accent1">
                  <a:lumMod val="75000"/>
                </a:schemeClr>
              </a:gs>
              <a:gs pos="97000">
                <a:schemeClr val="accent1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943A91B-7CA7-4592-A975-73B1BF8C4C7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Freeform 7">
            <a:extLst>
              <a:ext uri="{FF2B5EF4-FFF2-40B4-BE49-F238E27FC236}">
                <a16:creationId xmlns:a16="http://schemas.microsoft.com/office/drawing/2014/main" id="{EC471314-E46A-414B-8D91-74880E84F18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19939" y="1460230"/>
            <a:ext cx="3472060" cy="825932"/>
          </a:xfrm>
          <a:custGeom>
            <a:avLst/>
            <a:gdLst>
              <a:gd name="connsiteX0" fmla="*/ 3470310 w 3472060"/>
              <a:gd name="connsiteY0" fmla="*/ 0 h 825932"/>
              <a:gd name="connsiteX1" fmla="*/ 3472060 w 3472060"/>
              <a:gd name="connsiteY1" fmla="*/ 12850 h 825932"/>
              <a:gd name="connsiteX2" fmla="*/ 3472060 w 3472060"/>
              <a:gd name="connsiteY2" fmla="*/ 480529 h 825932"/>
              <a:gd name="connsiteX3" fmla="*/ 3363699 w 3472060"/>
              <a:gd name="connsiteY3" fmla="*/ 498471 h 825932"/>
              <a:gd name="connsiteX4" fmla="*/ 42060 w 3472060"/>
              <a:gd name="connsiteY4" fmla="*/ 824486 h 825932"/>
              <a:gd name="connsiteX5" fmla="*/ 0 w 3472060"/>
              <a:gd name="connsiteY5" fmla="*/ 758452 h 825932"/>
              <a:gd name="connsiteX6" fmla="*/ 188014 w 3472060"/>
              <a:gd name="connsiteY6" fmla="*/ 735602 h 825932"/>
              <a:gd name="connsiteX7" fmla="*/ 284087 w 3472060"/>
              <a:gd name="connsiteY7" fmla="*/ 722590 h 825932"/>
              <a:gd name="connsiteX8" fmla="*/ 382288 w 3472060"/>
              <a:gd name="connsiteY8" fmla="*/ 709392 h 825932"/>
              <a:gd name="connsiteX9" fmla="*/ 481858 w 3472060"/>
              <a:gd name="connsiteY9" fmla="*/ 695774 h 825932"/>
              <a:gd name="connsiteX10" fmla="*/ 581897 w 3472060"/>
              <a:gd name="connsiteY10" fmla="*/ 680711 h 825932"/>
              <a:gd name="connsiteX11" fmla="*/ 683670 w 3472060"/>
              <a:gd name="connsiteY11" fmla="*/ 665256 h 825932"/>
              <a:gd name="connsiteX12" fmla="*/ 787206 w 3472060"/>
              <a:gd name="connsiteY12" fmla="*/ 649587 h 825932"/>
              <a:gd name="connsiteX13" fmla="*/ 892019 w 3472060"/>
              <a:gd name="connsiteY13" fmla="*/ 632968 h 825932"/>
              <a:gd name="connsiteX14" fmla="*/ 997620 w 3472060"/>
              <a:gd name="connsiteY14" fmla="*/ 614667 h 825932"/>
              <a:gd name="connsiteX15" fmla="*/ 1104727 w 3472060"/>
              <a:gd name="connsiteY15" fmla="*/ 596741 h 825932"/>
              <a:gd name="connsiteX16" fmla="*/ 1212669 w 3472060"/>
              <a:gd name="connsiteY16" fmla="*/ 577397 h 825932"/>
              <a:gd name="connsiteX17" fmla="*/ 1321506 w 3472060"/>
              <a:gd name="connsiteY17" fmla="*/ 556988 h 825932"/>
              <a:gd name="connsiteX18" fmla="*/ 1430709 w 3472060"/>
              <a:gd name="connsiteY18" fmla="*/ 536607 h 825932"/>
              <a:gd name="connsiteX19" fmla="*/ 1541050 w 3472060"/>
              <a:gd name="connsiteY19" fmla="*/ 514481 h 825932"/>
              <a:gd name="connsiteX20" fmla="*/ 1652805 w 3472060"/>
              <a:gd name="connsiteY20" fmla="*/ 492202 h 825932"/>
              <a:gd name="connsiteX21" fmla="*/ 1763708 w 3472060"/>
              <a:gd name="connsiteY21" fmla="*/ 469161 h 825932"/>
              <a:gd name="connsiteX22" fmla="*/ 1875795 w 3472060"/>
              <a:gd name="connsiteY22" fmla="*/ 444641 h 825932"/>
              <a:gd name="connsiteX23" fmla="*/ 1989128 w 3472060"/>
              <a:gd name="connsiteY23" fmla="*/ 418995 h 825932"/>
              <a:gd name="connsiteX24" fmla="*/ 2102476 w 3472060"/>
              <a:gd name="connsiteY24" fmla="*/ 393438 h 825932"/>
              <a:gd name="connsiteX25" fmla="*/ 2215549 w 3472060"/>
              <a:gd name="connsiteY25" fmla="*/ 366291 h 825932"/>
              <a:gd name="connsiteX26" fmla="*/ 2330490 w 3472060"/>
              <a:gd name="connsiteY26" fmla="*/ 337455 h 825932"/>
              <a:gd name="connsiteX27" fmla="*/ 2443333 w 3472060"/>
              <a:gd name="connsiteY27" fmla="*/ 308983 h 825932"/>
              <a:gd name="connsiteX28" fmla="*/ 2558014 w 3472060"/>
              <a:gd name="connsiteY28" fmla="*/ 278646 h 825932"/>
              <a:gd name="connsiteX29" fmla="*/ 2673621 w 3472060"/>
              <a:gd name="connsiteY29" fmla="*/ 247421 h 825932"/>
              <a:gd name="connsiteX30" fmla="*/ 2787008 w 3472060"/>
              <a:gd name="connsiteY30" fmla="*/ 215853 h 825932"/>
              <a:gd name="connsiteX31" fmla="*/ 2901442 w 3472060"/>
              <a:gd name="connsiteY31" fmla="*/ 182011 h 825932"/>
              <a:gd name="connsiteX32" fmla="*/ 3015722 w 3472060"/>
              <a:gd name="connsiteY32" fmla="*/ 147286 h 825932"/>
              <a:gd name="connsiteX33" fmla="*/ 3130018 w 3472060"/>
              <a:gd name="connsiteY33" fmla="*/ 112649 h 825932"/>
              <a:gd name="connsiteX34" fmla="*/ 3243551 w 3472060"/>
              <a:gd name="connsiteY34" fmla="*/ 75688 h 825932"/>
              <a:gd name="connsiteX35" fmla="*/ 3356992 w 3472060"/>
              <a:gd name="connsiteY35" fmla="*/ 38197 h 825932"/>
              <a:gd name="connsiteX36" fmla="*/ 3470310 w 3472060"/>
              <a:gd name="connsiteY36" fmla="*/ 0 h 825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472060" h="825932">
                <a:moveTo>
                  <a:pt x="3470310" y="0"/>
                </a:moveTo>
                <a:lnTo>
                  <a:pt x="3472060" y="12850"/>
                </a:lnTo>
                <a:lnTo>
                  <a:pt x="3472060" y="480529"/>
                </a:lnTo>
                <a:lnTo>
                  <a:pt x="3363699" y="498471"/>
                </a:lnTo>
                <a:cubicBezTo>
                  <a:pt x="2435623" y="645518"/>
                  <a:pt x="603076" y="844866"/>
                  <a:pt x="42060" y="824486"/>
                </a:cubicBezTo>
                <a:cubicBezTo>
                  <a:pt x="28151" y="802425"/>
                  <a:pt x="13909" y="780513"/>
                  <a:pt x="0" y="758452"/>
                </a:cubicBezTo>
                <a:lnTo>
                  <a:pt x="188014" y="735602"/>
                </a:lnTo>
                <a:lnTo>
                  <a:pt x="284087" y="722590"/>
                </a:lnTo>
                <a:lnTo>
                  <a:pt x="382288" y="709392"/>
                </a:lnTo>
                <a:lnTo>
                  <a:pt x="481858" y="695774"/>
                </a:lnTo>
                <a:lnTo>
                  <a:pt x="581897" y="680711"/>
                </a:lnTo>
                <a:lnTo>
                  <a:pt x="683670" y="665256"/>
                </a:lnTo>
                <a:lnTo>
                  <a:pt x="787206" y="649587"/>
                </a:lnTo>
                <a:lnTo>
                  <a:pt x="892019" y="632968"/>
                </a:lnTo>
                <a:lnTo>
                  <a:pt x="997620" y="614667"/>
                </a:lnTo>
                <a:lnTo>
                  <a:pt x="1104727" y="596741"/>
                </a:lnTo>
                <a:lnTo>
                  <a:pt x="1212669" y="577397"/>
                </a:lnTo>
                <a:lnTo>
                  <a:pt x="1321506" y="556988"/>
                </a:lnTo>
                <a:lnTo>
                  <a:pt x="1430709" y="536607"/>
                </a:lnTo>
                <a:lnTo>
                  <a:pt x="1541050" y="514481"/>
                </a:lnTo>
                <a:lnTo>
                  <a:pt x="1652805" y="492202"/>
                </a:lnTo>
                <a:lnTo>
                  <a:pt x="1763708" y="469161"/>
                </a:lnTo>
                <a:lnTo>
                  <a:pt x="1875795" y="444641"/>
                </a:lnTo>
                <a:lnTo>
                  <a:pt x="1989128" y="418995"/>
                </a:lnTo>
                <a:lnTo>
                  <a:pt x="2102476" y="393438"/>
                </a:lnTo>
                <a:lnTo>
                  <a:pt x="2215549" y="366291"/>
                </a:lnTo>
                <a:lnTo>
                  <a:pt x="2330490" y="337455"/>
                </a:lnTo>
                <a:lnTo>
                  <a:pt x="2443333" y="308983"/>
                </a:lnTo>
                <a:lnTo>
                  <a:pt x="2558014" y="278646"/>
                </a:lnTo>
                <a:lnTo>
                  <a:pt x="2673621" y="247421"/>
                </a:lnTo>
                <a:lnTo>
                  <a:pt x="2787008" y="215853"/>
                </a:lnTo>
                <a:lnTo>
                  <a:pt x="2901442" y="182011"/>
                </a:lnTo>
                <a:lnTo>
                  <a:pt x="3015722" y="147286"/>
                </a:lnTo>
                <a:lnTo>
                  <a:pt x="3130018" y="112649"/>
                </a:lnTo>
                <a:lnTo>
                  <a:pt x="3243551" y="75688"/>
                </a:lnTo>
                <a:lnTo>
                  <a:pt x="3356992" y="38197"/>
                </a:lnTo>
                <a:lnTo>
                  <a:pt x="3470310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 useBgFill="1">
        <p:nvSpPr>
          <p:cNvPr id="14" name="Freeform: Shape 13">
            <a:extLst>
              <a:ext uri="{FF2B5EF4-FFF2-40B4-BE49-F238E27FC236}">
                <a16:creationId xmlns:a16="http://schemas.microsoft.com/office/drawing/2014/main" id="{6A681326-1C9D-44A3-A627-3871BDAE412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1" y="1762067"/>
            <a:ext cx="12192417" cy="5095933"/>
          </a:xfrm>
          <a:custGeom>
            <a:avLst/>
            <a:gdLst>
              <a:gd name="connsiteX0" fmla="*/ 0 w 12192417"/>
              <a:gd name="connsiteY0" fmla="*/ 0 h 5095933"/>
              <a:gd name="connsiteX1" fmla="*/ 71931 w 12192417"/>
              <a:gd name="connsiteY1" fmla="*/ 12261 h 5095933"/>
              <a:gd name="connsiteX2" fmla="*/ 282848 w 12192417"/>
              <a:gd name="connsiteY2" fmla="*/ 48343 h 5095933"/>
              <a:gd name="connsiteX3" fmla="*/ 436463 w 12192417"/>
              <a:gd name="connsiteY3" fmla="*/ 73565 h 5095933"/>
              <a:gd name="connsiteX4" fmla="*/ 619338 w 12192417"/>
              <a:gd name="connsiteY4" fmla="*/ 100188 h 5095933"/>
              <a:gd name="connsiteX5" fmla="*/ 836350 w 12192417"/>
              <a:gd name="connsiteY5" fmla="*/ 132066 h 5095933"/>
              <a:gd name="connsiteX6" fmla="*/ 1076527 w 12192417"/>
              <a:gd name="connsiteY6" fmla="*/ 165696 h 5095933"/>
              <a:gd name="connsiteX7" fmla="*/ 1347183 w 12192417"/>
              <a:gd name="connsiteY7" fmla="*/ 201077 h 5095933"/>
              <a:gd name="connsiteX8" fmla="*/ 1642222 w 12192417"/>
              <a:gd name="connsiteY8" fmla="*/ 238560 h 5095933"/>
              <a:gd name="connsiteX9" fmla="*/ 1962863 w 12192417"/>
              <a:gd name="connsiteY9" fmla="*/ 276043 h 5095933"/>
              <a:gd name="connsiteX10" fmla="*/ 2304231 w 12192417"/>
              <a:gd name="connsiteY10" fmla="*/ 314227 h 5095933"/>
              <a:gd name="connsiteX11" fmla="*/ 2672420 w 12192417"/>
              <a:gd name="connsiteY11" fmla="*/ 349608 h 5095933"/>
              <a:gd name="connsiteX12" fmla="*/ 3057677 w 12192417"/>
              <a:gd name="connsiteY12" fmla="*/ 383588 h 5095933"/>
              <a:gd name="connsiteX13" fmla="*/ 3464880 w 12192417"/>
              <a:gd name="connsiteY13" fmla="*/ 414415 h 5095933"/>
              <a:gd name="connsiteX14" fmla="*/ 3889151 w 12192417"/>
              <a:gd name="connsiteY14" fmla="*/ 443841 h 5095933"/>
              <a:gd name="connsiteX15" fmla="*/ 4331709 w 12192417"/>
              <a:gd name="connsiteY15" fmla="*/ 471515 h 5095933"/>
              <a:gd name="connsiteX16" fmla="*/ 4558475 w 12192417"/>
              <a:gd name="connsiteY16" fmla="*/ 481324 h 5095933"/>
              <a:gd name="connsiteX17" fmla="*/ 4790117 w 12192417"/>
              <a:gd name="connsiteY17" fmla="*/ 492183 h 5095933"/>
              <a:gd name="connsiteX18" fmla="*/ 5025417 w 12192417"/>
              <a:gd name="connsiteY18" fmla="*/ 502342 h 5095933"/>
              <a:gd name="connsiteX19" fmla="*/ 5261936 w 12192417"/>
              <a:gd name="connsiteY19" fmla="*/ 508998 h 5095933"/>
              <a:gd name="connsiteX20" fmla="*/ 5503331 w 12192417"/>
              <a:gd name="connsiteY20" fmla="*/ 514953 h 5095933"/>
              <a:gd name="connsiteX21" fmla="*/ 5747166 w 12192417"/>
              <a:gd name="connsiteY21" fmla="*/ 521259 h 5095933"/>
              <a:gd name="connsiteX22" fmla="*/ 5995876 w 12192417"/>
              <a:gd name="connsiteY22" fmla="*/ 525463 h 5095933"/>
              <a:gd name="connsiteX23" fmla="*/ 6247025 w 12192417"/>
              <a:gd name="connsiteY23" fmla="*/ 525463 h 5095933"/>
              <a:gd name="connsiteX24" fmla="*/ 6500612 w 12192417"/>
              <a:gd name="connsiteY24" fmla="*/ 527565 h 5095933"/>
              <a:gd name="connsiteX25" fmla="*/ 6756638 w 12192417"/>
              <a:gd name="connsiteY25" fmla="*/ 525463 h 5095933"/>
              <a:gd name="connsiteX26" fmla="*/ 7016321 w 12192417"/>
              <a:gd name="connsiteY26" fmla="*/ 521259 h 5095933"/>
              <a:gd name="connsiteX27" fmla="*/ 7276004 w 12192417"/>
              <a:gd name="connsiteY27" fmla="*/ 517406 h 5095933"/>
              <a:gd name="connsiteX28" fmla="*/ 7539344 w 12192417"/>
              <a:gd name="connsiteY28" fmla="*/ 508998 h 5095933"/>
              <a:gd name="connsiteX29" fmla="*/ 7805123 w 12192417"/>
              <a:gd name="connsiteY29" fmla="*/ 500241 h 5095933"/>
              <a:gd name="connsiteX30" fmla="*/ 8070902 w 12192417"/>
              <a:gd name="connsiteY30" fmla="*/ 490082 h 5095933"/>
              <a:gd name="connsiteX31" fmla="*/ 8339120 w 12192417"/>
              <a:gd name="connsiteY31" fmla="*/ 475719 h 5095933"/>
              <a:gd name="connsiteX32" fmla="*/ 8609775 w 12192417"/>
              <a:gd name="connsiteY32" fmla="*/ 458554 h 5095933"/>
              <a:gd name="connsiteX33" fmla="*/ 8881650 w 12192417"/>
              <a:gd name="connsiteY33" fmla="*/ 442089 h 5095933"/>
              <a:gd name="connsiteX34" fmla="*/ 9153525 w 12192417"/>
              <a:gd name="connsiteY34" fmla="*/ 421071 h 5095933"/>
              <a:gd name="connsiteX35" fmla="*/ 9429057 w 12192417"/>
              <a:gd name="connsiteY35" fmla="*/ 395849 h 5095933"/>
              <a:gd name="connsiteX36" fmla="*/ 9700932 w 12192417"/>
              <a:gd name="connsiteY36" fmla="*/ 370626 h 5095933"/>
              <a:gd name="connsiteX37" fmla="*/ 9977683 w 12192417"/>
              <a:gd name="connsiteY37" fmla="*/ 341551 h 5095933"/>
              <a:gd name="connsiteX38" fmla="*/ 10255654 w 12192417"/>
              <a:gd name="connsiteY38" fmla="*/ 309673 h 5095933"/>
              <a:gd name="connsiteX39" fmla="*/ 10529967 w 12192417"/>
              <a:gd name="connsiteY39" fmla="*/ 276043 h 5095933"/>
              <a:gd name="connsiteX40" fmla="*/ 10807938 w 12192417"/>
              <a:gd name="connsiteY40" fmla="*/ 236809 h 5095933"/>
              <a:gd name="connsiteX41" fmla="*/ 11084689 w 12192417"/>
              <a:gd name="connsiteY41" fmla="*/ 194772 h 5095933"/>
              <a:gd name="connsiteX42" fmla="*/ 11362660 w 12192417"/>
              <a:gd name="connsiteY42" fmla="*/ 153085 h 5095933"/>
              <a:gd name="connsiteX43" fmla="*/ 11639411 w 12192417"/>
              <a:gd name="connsiteY43" fmla="*/ 104392 h 5095933"/>
              <a:gd name="connsiteX44" fmla="*/ 11914944 w 12192417"/>
              <a:gd name="connsiteY44" fmla="*/ 54648 h 5095933"/>
              <a:gd name="connsiteX45" fmla="*/ 12191695 w 12192417"/>
              <a:gd name="connsiteY45" fmla="*/ 2452 h 5095933"/>
              <a:gd name="connsiteX46" fmla="*/ 12191695 w 12192417"/>
              <a:gd name="connsiteY46" fmla="*/ 2162231 h 5095933"/>
              <a:gd name="connsiteX47" fmla="*/ 12192417 w 12192417"/>
              <a:gd name="connsiteY47" fmla="*/ 2162231 h 5095933"/>
              <a:gd name="connsiteX48" fmla="*/ 12192417 w 12192417"/>
              <a:gd name="connsiteY48" fmla="*/ 5095933 h 5095933"/>
              <a:gd name="connsiteX49" fmla="*/ 0 w 12192417"/>
              <a:gd name="connsiteY49" fmla="*/ 5095933 h 5095933"/>
              <a:gd name="connsiteX50" fmla="*/ 0 w 12192417"/>
              <a:gd name="connsiteY50" fmla="*/ 2791958 h 5095933"/>
              <a:gd name="connsiteX51" fmla="*/ 0 w 12192417"/>
              <a:gd name="connsiteY51" fmla="*/ 2162231 h 5095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12192417" h="5095933">
                <a:moveTo>
                  <a:pt x="0" y="0"/>
                </a:moveTo>
                <a:lnTo>
                  <a:pt x="71931" y="12261"/>
                </a:lnTo>
                <a:lnTo>
                  <a:pt x="282848" y="48343"/>
                </a:lnTo>
                <a:lnTo>
                  <a:pt x="436463" y="73565"/>
                </a:lnTo>
                <a:lnTo>
                  <a:pt x="619338" y="100188"/>
                </a:lnTo>
                <a:lnTo>
                  <a:pt x="836350" y="132066"/>
                </a:lnTo>
                <a:lnTo>
                  <a:pt x="1076527" y="165696"/>
                </a:lnTo>
                <a:lnTo>
                  <a:pt x="1347183" y="201077"/>
                </a:lnTo>
                <a:lnTo>
                  <a:pt x="1642222" y="238560"/>
                </a:lnTo>
                <a:lnTo>
                  <a:pt x="1962863" y="276043"/>
                </a:lnTo>
                <a:lnTo>
                  <a:pt x="2304231" y="314227"/>
                </a:lnTo>
                <a:lnTo>
                  <a:pt x="2672420" y="349608"/>
                </a:lnTo>
                <a:lnTo>
                  <a:pt x="3057677" y="383588"/>
                </a:lnTo>
                <a:lnTo>
                  <a:pt x="3464880" y="414415"/>
                </a:lnTo>
                <a:lnTo>
                  <a:pt x="3889151" y="443841"/>
                </a:lnTo>
                <a:lnTo>
                  <a:pt x="4331709" y="471515"/>
                </a:lnTo>
                <a:lnTo>
                  <a:pt x="4558475" y="481324"/>
                </a:lnTo>
                <a:lnTo>
                  <a:pt x="4790117" y="492183"/>
                </a:lnTo>
                <a:lnTo>
                  <a:pt x="5025417" y="502342"/>
                </a:lnTo>
                <a:lnTo>
                  <a:pt x="5261936" y="508998"/>
                </a:lnTo>
                <a:lnTo>
                  <a:pt x="5503331" y="514953"/>
                </a:lnTo>
                <a:lnTo>
                  <a:pt x="5747166" y="521259"/>
                </a:lnTo>
                <a:lnTo>
                  <a:pt x="5995876" y="525463"/>
                </a:lnTo>
                <a:lnTo>
                  <a:pt x="6247025" y="525463"/>
                </a:lnTo>
                <a:lnTo>
                  <a:pt x="6500612" y="527565"/>
                </a:lnTo>
                <a:lnTo>
                  <a:pt x="6756638" y="525463"/>
                </a:lnTo>
                <a:lnTo>
                  <a:pt x="7016321" y="521259"/>
                </a:lnTo>
                <a:lnTo>
                  <a:pt x="7276004" y="517406"/>
                </a:lnTo>
                <a:lnTo>
                  <a:pt x="7539344" y="508998"/>
                </a:lnTo>
                <a:lnTo>
                  <a:pt x="7805123" y="500241"/>
                </a:lnTo>
                <a:lnTo>
                  <a:pt x="8070902" y="490082"/>
                </a:lnTo>
                <a:lnTo>
                  <a:pt x="8339120" y="475719"/>
                </a:lnTo>
                <a:lnTo>
                  <a:pt x="8609775" y="458554"/>
                </a:lnTo>
                <a:lnTo>
                  <a:pt x="8881650" y="442089"/>
                </a:lnTo>
                <a:lnTo>
                  <a:pt x="9153525" y="421071"/>
                </a:lnTo>
                <a:lnTo>
                  <a:pt x="9429057" y="395849"/>
                </a:lnTo>
                <a:lnTo>
                  <a:pt x="9700932" y="370626"/>
                </a:lnTo>
                <a:lnTo>
                  <a:pt x="9977683" y="341551"/>
                </a:lnTo>
                <a:lnTo>
                  <a:pt x="10255654" y="309673"/>
                </a:lnTo>
                <a:lnTo>
                  <a:pt x="10529967" y="276043"/>
                </a:lnTo>
                <a:lnTo>
                  <a:pt x="10807938" y="236809"/>
                </a:lnTo>
                <a:lnTo>
                  <a:pt x="11084689" y="194772"/>
                </a:lnTo>
                <a:lnTo>
                  <a:pt x="11362660" y="153085"/>
                </a:lnTo>
                <a:lnTo>
                  <a:pt x="11639411" y="104392"/>
                </a:lnTo>
                <a:lnTo>
                  <a:pt x="11914944" y="54648"/>
                </a:lnTo>
                <a:lnTo>
                  <a:pt x="12191695" y="2452"/>
                </a:lnTo>
                <a:lnTo>
                  <a:pt x="12191695" y="2162231"/>
                </a:lnTo>
                <a:lnTo>
                  <a:pt x="12192417" y="2162231"/>
                </a:lnTo>
                <a:lnTo>
                  <a:pt x="12192417" y="5095933"/>
                </a:lnTo>
                <a:lnTo>
                  <a:pt x="0" y="5095933"/>
                </a:lnTo>
                <a:lnTo>
                  <a:pt x="0" y="2791958"/>
                </a:lnTo>
                <a:lnTo>
                  <a:pt x="0" y="2162231"/>
                </a:lnTo>
                <a:close/>
              </a:path>
            </a:pathLst>
          </a:custGeom>
          <a:ln>
            <a:noFill/>
          </a:ln>
        </p:spPr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1F0BF8-E919-43D4-B3B5-9ED571692D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3312" y="452718"/>
            <a:ext cx="8947522" cy="1400530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ru-RU" sz="2900" b="1">
                <a:solidFill>
                  <a:srgbClr val="FFFFFF"/>
                </a:solidFill>
              </a:rPr>
              <a:t>Отреагируйте на эти фразы</a:t>
            </a:r>
            <a:r>
              <a:rPr lang="ru-RU" sz="2900">
                <a:solidFill>
                  <a:srgbClr val="FFFFFF"/>
                </a:solidFill>
              </a:rPr>
              <a:t/>
            </a:r>
            <a:br>
              <a:rPr lang="ru-RU" sz="2900">
                <a:solidFill>
                  <a:srgbClr val="FFFFFF"/>
                </a:solidFill>
              </a:rPr>
            </a:br>
            <a:r>
              <a:rPr lang="ru-RU" sz="2900" b="1" u="sng">
                <a:solidFill>
                  <a:srgbClr val="FFFFFF"/>
                </a:solidFill>
              </a:rPr>
              <a:t>из позиции ведущего восстановительных программ</a:t>
            </a:r>
            <a:endParaRPr lang="ru-RU" sz="2900">
              <a:solidFill>
                <a:srgbClr val="FFFFFF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024AA27-FF02-4B39-A1EB-379D05BF58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2763520"/>
            <a:ext cx="8946541" cy="348487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Обидчик медиатору на предварительной встрече:</a:t>
            </a:r>
          </a:p>
          <a:p>
            <a:pPr marL="0" indent="0">
              <a:buNone/>
            </a:pPr>
            <a:r>
              <a:rPr lang="ru-RU" b="1" dirty="0"/>
              <a:t> «Что вы можете мне предложить? Наказания не будет, если я извинюсь? А если наказание все равно будет, то зачем мне вы?»</a:t>
            </a:r>
          </a:p>
        </p:txBody>
      </p:sp>
    </p:spTree>
    <p:extLst>
      <p:ext uri="{BB962C8B-B14F-4D97-AF65-F5344CB8AC3E}">
        <p14:creationId xmlns:p14="http://schemas.microsoft.com/office/powerpoint/2010/main" val="420867348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7</TotalTime>
  <Words>551</Words>
  <Application>Microsoft Office PowerPoint</Application>
  <PresentationFormat>Широкоэкранный</PresentationFormat>
  <Paragraphs>66</Paragraphs>
  <Slides>16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Century Gothic</vt:lpstr>
      <vt:lpstr>Wingdings 3</vt:lpstr>
      <vt:lpstr>Ион</vt:lpstr>
      <vt:lpstr>Acrobat Document</vt:lpstr>
      <vt:lpstr>Как повысить эффективность службы примирения для родителей, педагогов и учеников и снизить риск отказов конфликтующих сторон от участия: приемы и ноу-хау</vt:lpstr>
      <vt:lpstr>Презентация PowerPoint</vt:lpstr>
      <vt:lpstr>Некоторые коммуникативные техники </vt:lpstr>
      <vt:lpstr>Презентация PowerPoint</vt:lpstr>
      <vt:lpstr>Отреагируйте на эти фразы из позиции ведущего восстановительных программ</vt:lpstr>
      <vt:lpstr>Отреагируйте на эти фразы из позиции ведущего восстановительных программ</vt:lpstr>
      <vt:lpstr>Отреагируйте на эти фразы из позиции ведущего восстановительных программ</vt:lpstr>
      <vt:lpstr>Отреагируйте на эти фразы из позиции ведущего восстановительных программ</vt:lpstr>
      <vt:lpstr>Отреагируйте на эти фразы из позиции ведущего восстановительных программ</vt:lpstr>
      <vt:lpstr>Отреагируйте на эти фразы из позиции ведущего восстановительных программ</vt:lpstr>
      <vt:lpstr>Отреагируйте на эти фразы из позиции ведущего восстановительных программ</vt:lpstr>
      <vt:lpstr>Отреагируйте на эти фразы из позиции ведущего восстановительных программ</vt:lpstr>
      <vt:lpstr>Отреагируйте на эти фразы из позиции ведущего восстановительных программ</vt:lpstr>
      <vt:lpstr>Отреагируйте на эти фразы из позиции ведущего восстановительных программ</vt:lpstr>
      <vt:lpstr>Что делать, если вы в ступоре?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повысить эффективность службы примирения для родителей, педагогов и учеников и снизить риск отказов конфликтующих сторон от участия: приемы и ноу-хау</dc:title>
  <dc:creator>Антон</dc:creator>
  <cp:lastModifiedBy>User</cp:lastModifiedBy>
  <cp:revision>4</cp:revision>
  <dcterms:created xsi:type="dcterms:W3CDTF">2022-10-18T04:09:01Z</dcterms:created>
  <dcterms:modified xsi:type="dcterms:W3CDTF">2023-06-13T05:30:37Z</dcterms:modified>
</cp:coreProperties>
</file>